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s/slide3.xml" ContentType="application/vnd.openxmlformats-officedocument.presentationml.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s/slide4.xml" ContentType="application/vnd.openxmlformats-officedocument.presentationml.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s/slide5.xml" ContentType="application/vnd.openxmlformats-officedocument.presentationml.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slides/slide6.xml" ContentType="application/vnd.openxmlformats-officedocument.presentationml.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slides/slide7.xml" ContentType="application/vnd.openxmlformats-officedocument.presentationml.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slides/slide8.xml" ContentType="application/vnd.openxmlformats-officedocument.presentationml.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slides/slide9.xml" ContentType="application/vnd.openxmlformats-officedocument.presentationml.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slides/slide10.xml" ContentType="application/vnd.openxmlformats-officedocument.presentationml.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slides/slide11.xml" ContentType="application/vnd.openxmlformats-officedocument.presentationml.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slides/slide14.xml" ContentType="application/vnd.openxmlformats-officedocument.presentationml.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slides/slide15.xml" ContentType="application/vnd.openxmlformats-officedocument.presentationml.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slides/slide16.xml" ContentType="application/vnd.openxmlformats-officedocument.presentationml.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s/slide17.xml" ContentType="application/vnd.openxmlformats-officedocument.presentationml.slid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slides/slide18.xml" ContentType="application/vnd.openxmlformats-officedocument.presentationml.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slides/slide19.xml" ContentType="application/vnd.openxmlformats-officedocument.presentationml.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90.xml" ContentType="application/vnd.openxmlformats-officedocument.presentationml.tags+xml"/>
  <Override PartName="/ppt/slides/slide22.xml" ContentType="application/vnd.openxmlformats-officedocument.presentationml.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slides/slide23.xml" ContentType="application/vnd.openxmlformats-officedocument.presentationml.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slides/slide24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tableStyles" Target="tableStyle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9059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1049060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9061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905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1049054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US"/>
          </a:p>
        </p:txBody>
      </p:sp>
      <p:sp>
        <p:nvSpPr>
          <p:cNvPr id="104905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905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905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矩形 6"/>
          <p:cNvSpPr/>
          <p:nvPr userDrawn="1"/>
        </p:nvSpPr>
        <p:spPr>
          <a:xfrm>
            <a:off x="7817806" y="1674659"/>
            <a:ext cx="2254685" cy="3623154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582" name="矩形 7"/>
          <p:cNvSpPr/>
          <p:nvPr userDrawn="1"/>
        </p:nvSpPr>
        <p:spPr>
          <a:xfrm>
            <a:off x="2119509" y="1674660"/>
            <a:ext cx="248434" cy="3623154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583" name="矩形 8"/>
          <p:cNvSpPr/>
          <p:nvPr userDrawn="1"/>
        </p:nvSpPr>
        <p:spPr>
          <a:xfrm>
            <a:off x="2367943" y="1674660"/>
            <a:ext cx="5449863" cy="3623154"/>
          </a:xfrm>
          <a:prstGeom prst="rect"/>
          <a:solidFill>
            <a:srgbClr val="143163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584" name="文本占位符 23"/>
          <p:cNvSpPr>
            <a:spLocks noGrp="1"/>
          </p:cNvSpPr>
          <p:nvPr>
            <p:ph type="body" sz="quarter" idx="10" hasCustomPrompt="1"/>
          </p:nvPr>
        </p:nvSpPr>
        <p:spPr>
          <a:xfrm>
            <a:off x="2736568" y="2121406"/>
            <a:ext cx="5054097" cy="1096963"/>
          </a:xfrm>
        </p:spPr>
        <p:txBody>
          <a:bodyPr anchor="ctr">
            <a:noAutofit/>
          </a:bodyPr>
          <a:lstStyle>
            <a:lvl1pPr algn="l" indent="0" marL="0">
              <a:buFontTx/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文本样式</a:t>
            </a:r>
            <a:endParaRPr altLang="en-US" dirty="0" lang="zh-CN"/>
          </a:p>
        </p:txBody>
      </p:sp>
      <p:sp>
        <p:nvSpPr>
          <p:cNvPr id="1048585" name="文本占位符 26"/>
          <p:cNvSpPr>
            <a:spLocks noGrp="1"/>
          </p:cNvSpPr>
          <p:nvPr>
            <p:ph type="body" sz="quarter" idx="11" hasCustomPrompt="1"/>
          </p:nvPr>
        </p:nvSpPr>
        <p:spPr>
          <a:xfrm>
            <a:off x="2736568" y="3120798"/>
            <a:ext cx="4892357" cy="1038163"/>
          </a:xfrm>
        </p:spPr>
        <p:txBody>
          <a:bodyPr anchor="ctr">
            <a:noAutofit/>
          </a:bodyPr>
          <a:lstStyle>
            <a:lvl1pPr algn="l" indent="0" marL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单击此处编辑文本样式</a:t>
            </a:r>
            <a:endParaRPr altLang="en-US" dirty="0" lang="zh-CN"/>
          </a:p>
        </p:txBody>
      </p:sp>
      <p:sp>
        <p:nvSpPr>
          <p:cNvPr id="1048586" name="文本占位符 21"/>
          <p:cNvSpPr>
            <a:spLocks noGrp="1"/>
          </p:cNvSpPr>
          <p:nvPr>
            <p:ph type="body" sz="quarter" idx="14"/>
          </p:nvPr>
        </p:nvSpPr>
        <p:spPr>
          <a:xfrm>
            <a:off x="2736568" y="4230012"/>
            <a:ext cx="5260734" cy="821191"/>
          </a:xfrm>
        </p:spPr>
        <p:txBody>
          <a:bodyPr>
            <a:noAutofit/>
          </a:bodyPr>
          <a:lstStyle>
            <a:lvl1pPr algn="l" indent="0" marL="0"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1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6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47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9048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9049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50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51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1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5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36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3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3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3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垂直排列标题与 文本">
    <p:spTree>
      <p:nvGrpSpPr>
        <p:cNvPr id="1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0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31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3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3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3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矩形 6"/>
          <p:cNvSpPr/>
          <p:nvPr userDrawn="1"/>
        </p:nvSpPr>
        <p:spPr>
          <a:xfrm>
            <a:off x="387350" y="273050"/>
            <a:ext cx="11417300" cy="6311900"/>
          </a:xfrm>
          <a:prstGeom prst="rect"/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图片 7"/>
          <p:cNvPicPr>
            <a:picLocks noChangeAspect="1"/>
          </p:cNvPicPr>
          <p:nvPr userDrawn="1"/>
        </p:nvPicPr>
        <p:blipFill rotWithShape="1">
          <a:blip xmlns:r="http://schemas.openxmlformats.org/officeDocument/2006/relationships" r:embed="rId1"/>
          <a:srcRect t="7801" b="7801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sp>
        <p:nvSpPr>
          <p:cNvPr id="1048731" name="矩形 8"/>
          <p:cNvSpPr/>
          <p:nvPr userDrawn="1"/>
        </p:nvSpPr>
        <p:spPr>
          <a:xfrm>
            <a:off x="2503184" y="1746880"/>
            <a:ext cx="7185632" cy="3364239"/>
          </a:xfrm>
          <a:prstGeom prst="rect"/>
          <a:solidFill>
            <a:srgbClr val="143163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732" name="文本占位符 16"/>
          <p:cNvSpPr>
            <a:spLocks noGrp="1"/>
          </p:cNvSpPr>
          <p:nvPr>
            <p:ph type="body" sz="quarter" idx="15"/>
          </p:nvPr>
        </p:nvSpPr>
        <p:spPr>
          <a:xfrm>
            <a:off x="3298031" y="3754825"/>
            <a:ext cx="5595938" cy="749300"/>
          </a:xfrm>
        </p:spPr>
        <p:txBody>
          <a:bodyPr anchor="ctr">
            <a:normAutofit/>
          </a:bodyPr>
          <a:lstStyle>
            <a:lvl1pPr algn="ctr" indent="0" marL="0">
              <a:buFontTx/>
              <a:buNone/>
              <a:defRPr sz="1800">
                <a:solidFill>
                  <a:schemeClr val="bg1"/>
                </a:solidFill>
              </a:defRPr>
            </a:lvl1pPr>
            <a:lvl2pPr indent="0" marL="457200">
              <a:buNone/>
            </a:lvl2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  <p:sp>
        <p:nvSpPr>
          <p:cNvPr id="1048733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3308350" y="2223339"/>
            <a:ext cx="5575300" cy="1573498"/>
          </a:xfrm>
        </p:spPr>
        <p:txBody>
          <a:bodyPr anchor="ctr">
            <a:noAutofit/>
          </a:bodyPr>
          <a:lstStyle>
            <a:lvl1pPr algn="ctr" indent="0" marL="0">
              <a:buFontTx/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单击编辑文本</a:t>
            </a:r>
            <a:endParaRPr altLang="en-US" dirty="0" lang="zh-CN"/>
          </a:p>
        </p:txBody>
      </p:sp>
      <p:sp>
        <p:nvSpPr>
          <p:cNvPr id="1048734" name="矩形 11"/>
          <p:cNvSpPr/>
          <p:nvPr userDrawn="1"/>
        </p:nvSpPr>
        <p:spPr>
          <a:xfrm>
            <a:off x="2076450" y="1435435"/>
            <a:ext cx="8039100" cy="3987127"/>
          </a:xfrm>
          <a:prstGeom prst="rect"/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7" name="矩形 7"/>
          <p:cNvSpPr/>
          <p:nvPr userDrawn="1"/>
        </p:nvSpPr>
        <p:spPr>
          <a:xfrm>
            <a:off x="2714625" y="0"/>
            <a:ext cx="6924675" cy="6858000"/>
          </a:xfrm>
          <a:prstGeom prst="rect"/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0" name="图片占位符 23"/>
          <p:cNvSpPr>
            <a:spLocks noGrp="1"/>
          </p:cNvSpPr>
          <p:nvPr>
            <p:ph type="pic" sz="quarter" idx="10"/>
          </p:nvPr>
        </p:nvSpPr>
        <p:spPr>
          <a:xfrm>
            <a:off x="1371601" y="2503013"/>
            <a:ext cx="5787928" cy="3474970"/>
          </a:xfrm>
          <a:custGeom>
            <a:avLst/>
            <a:gdLst>
              <a:gd name="connsiteX0" fmla="*/ 0 w 5787928"/>
              <a:gd name="connsiteY0" fmla="*/ 0 h 3474970"/>
              <a:gd name="connsiteX1" fmla="*/ 5787928 w 5787928"/>
              <a:gd name="connsiteY1" fmla="*/ 0 h 3474970"/>
              <a:gd name="connsiteX2" fmla="*/ 5787928 w 5787928"/>
              <a:gd name="connsiteY2" fmla="*/ 3474970 h 3474970"/>
              <a:gd name="connsiteX3" fmla="*/ 0 w 5787928"/>
              <a:gd name="connsiteY3" fmla="*/ 3474970 h 347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7928" h="3474970">
                <a:moveTo>
                  <a:pt x="0" y="0"/>
                </a:moveTo>
                <a:lnTo>
                  <a:pt x="5787928" y="0"/>
                </a:lnTo>
                <a:lnTo>
                  <a:pt x="5787928" y="3474970"/>
                </a:lnTo>
                <a:lnTo>
                  <a:pt x="0" y="3474970"/>
                </a:lnTo>
                <a:close/>
              </a:path>
            </a:pathLst>
          </a:custGeom>
        </p:spPr>
        <p:txBody>
          <a:bodyPr wrap="square">
            <a:noAutofit/>
          </a:bodyPr>
          <a:p>
            <a:endParaRPr altLang="en-US" lang="zh-CN"/>
          </a:p>
        </p:txBody>
      </p:sp>
      <p:sp>
        <p:nvSpPr>
          <p:cNvPr id="1048921" name="矩形 15"/>
          <p:cNvSpPr/>
          <p:nvPr userDrawn="1"/>
        </p:nvSpPr>
        <p:spPr>
          <a:xfrm>
            <a:off x="1" y="0"/>
            <a:ext cx="1000124" cy="6858000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922" name="图片占位符 25"/>
          <p:cNvSpPr>
            <a:spLocks noGrp="1"/>
          </p:cNvSpPr>
          <p:nvPr>
            <p:ph type="pic" sz="quarter" idx="11"/>
          </p:nvPr>
        </p:nvSpPr>
        <p:spPr>
          <a:xfrm>
            <a:off x="1371114" y="466239"/>
            <a:ext cx="1803886" cy="1803886"/>
          </a:xfrm>
        </p:spPr>
        <p:txBody>
          <a:bodyPr/>
          <a:p>
            <a:endParaRPr altLang="en-US" lang="zh-CN"/>
          </a:p>
        </p:txBody>
      </p:sp>
      <p:sp>
        <p:nvSpPr>
          <p:cNvPr id="1048923" name="图片占位符 25"/>
          <p:cNvSpPr>
            <a:spLocks noGrp="1"/>
          </p:cNvSpPr>
          <p:nvPr>
            <p:ph type="pic" sz="quarter" idx="12"/>
          </p:nvPr>
        </p:nvSpPr>
        <p:spPr>
          <a:xfrm>
            <a:off x="3363622" y="466239"/>
            <a:ext cx="1803886" cy="1803886"/>
          </a:xfrm>
        </p:spPr>
        <p:txBody>
          <a:bodyPr/>
          <a:p>
            <a:endParaRPr altLang="en-US" lang="zh-CN"/>
          </a:p>
        </p:txBody>
      </p:sp>
      <p:sp>
        <p:nvSpPr>
          <p:cNvPr id="1048924" name="图片占位符 25"/>
          <p:cNvSpPr>
            <a:spLocks noGrp="1"/>
          </p:cNvSpPr>
          <p:nvPr>
            <p:ph type="pic" sz="quarter" idx="13"/>
          </p:nvPr>
        </p:nvSpPr>
        <p:spPr>
          <a:xfrm>
            <a:off x="5355643" y="466239"/>
            <a:ext cx="1803886" cy="1803886"/>
          </a:xfrm>
        </p:spPr>
        <p:txBody>
          <a:bodyPr/>
          <a:p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99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99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  <p:sp>
        <p:nvSpPr>
          <p:cNvPr id="1048999" name="矩形 5"/>
          <p:cNvSpPr/>
          <p:nvPr userDrawn="1"/>
        </p:nvSpPr>
        <p:spPr>
          <a:xfrm>
            <a:off x="0" y="5372100"/>
            <a:ext cx="12192000" cy="1485900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9000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2286000"/>
            <a:ext cx="12192000" cy="3086100"/>
          </a:xfrm>
        </p:spPr>
        <p:txBody>
          <a:bodyPr/>
          <a:p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1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81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82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3" name="矩形 7"/>
          <p:cNvSpPr/>
          <p:nvPr userDrawn="1"/>
        </p:nvSpPr>
        <p:spPr>
          <a:xfrm>
            <a:off x="0" y="1617423"/>
            <a:ext cx="248434" cy="3623154"/>
          </a:xfrm>
          <a:prstGeom prst="rect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9024" name="矩形 8"/>
          <p:cNvSpPr/>
          <p:nvPr userDrawn="1"/>
        </p:nvSpPr>
        <p:spPr>
          <a:xfrm>
            <a:off x="248434" y="1617423"/>
            <a:ext cx="6711166" cy="3623154"/>
          </a:xfrm>
          <a:prstGeom prst="rect"/>
          <a:solidFill>
            <a:srgbClr val="143163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9025" name="文本占位符 23"/>
          <p:cNvSpPr>
            <a:spLocks noGrp="1"/>
          </p:cNvSpPr>
          <p:nvPr>
            <p:ph type="body" sz="quarter" idx="10" hasCustomPrompt="1"/>
          </p:nvPr>
        </p:nvSpPr>
        <p:spPr>
          <a:xfrm>
            <a:off x="617059" y="2064169"/>
            <a:ext cx="5054097" cy="1096963"/>
          </a:xfrm>
        </p:spPr>
        <p:txBody>
          <a:bodyPr anchor="ctr">
            <a:noAutofit/>
          </a:bodyPr>
          <a:lstStyle>
            <a:lvl1pPr algn="l" indent="0" marL="0">
              <a:buFontTx/>
              <a:buNone/>
              <a:defRPr sz="72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文本样式</a:t>
            </a:r>
            <a:endParaRPr altLang="en-US" dirty="0" lang="zh-CN"/>
          </a:p>
        </p:txBody>
      </p:sp>
      <p:sp>
        <p:nvSpPr>
          <p:cNvPr id="1049026" name="文本占位符 26"/>
          <p:cNvSpPr>
            <a:spLocks noGrp="1"/>
          </p:cNvSpPr>
          <p:nvPr>
            <p:ph type="body" sz="quarter" idx="11" hasCustomPrompt="1"/>
          </p:nvPr>
        </p:nvSpPr>
        <p:spPr>
          <a:xfrm>
            <a:off x="617059" y="3063561"/>
            <a:ext cx="4892357" cy="1038163"/>
          </a:xfrm>
        </p:spPr>
        <p:txBody>
          <a:bodyPr anchor="ctr">
            <a:noAutofit/>
          </a:bodyPr>
          <a:lstStyle>
            <a:lvl1pPr algn="l" indent="0" marL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单击此处编辑文本样式</a:t>
            </a:r>
            <a:endParaRPr altLang="en-US" dirty="0" lang="zh-CN"/>
          </a:p>
        </p:txBody>
      </p:sp>
      <p:sp>
        <p:nvSpPr>
          <p:cNvPr id="1049027" name="文本占位符 21"/>
          <p:cNvSpPr>
            <a:spLocks noGrp="1"/>
          </p:cNvSpPr>
          <p:nvPr>
            <p:ph type="body" sz="quarter" idx="14"/>
          </p:nvPr>
        </p:nvSpPr>
        <p:spPr>
          <a:xfrm>
            <a:off x="617059" y="4172775"/>
            <a:ext cx="5260734" cy="821191"/>
          </a:xfrm>
        </p:spPr>
        <p:txBody>
          <a:bodyPr>
            <a:noAutofit/>
          </a:bodyPr>
          <a:lstStyle>
            <a:lvl1pPr algn="l" indent="0" marL="0">
              <a:buFontTx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1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0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41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42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9043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44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45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image" Target="../media/image4.jpeg"/><Relationship Id="rId3" Type="http://schemas.openxmlformats.org/officeDocument/2006/relationships/tags" Target="../tags/tag34.xml"/><Relationship Id="rId4" Type="http://schemas.openxmlformats.org/officeDocument/2006/relationships/tags" Target="../tags/tag35.xml"/><Relationship Id="rId5" Type="http://schemas.openxmlformats.org/officeDocument/2006/relationships/tags" Target="../tags/tag36.xml"/><Relationship Id="rId6" Type="http://schemas.openxmlformats.org/officeDocument/2006/relationships/tags" Target="../tags/tag37.xml"/><Relationship Id="rId7" Type="http://schemas.openxmlformats.org/officeDocument/2006/relationships/tags" Target="../tags/tag38.xml"/><Relationship Id="rId8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image" Target="../media/image4.jpeg"/><Relationship Id="rId3" Type="http://schemas.openxmlformats.org/officeDocument/2006/relationships/tags" Target="../tags/tag40.xml"/><Relationship Id="rId4" Type="http://schemas.openxmlformats.org/officeDocument/2006/relationships/tags" Target="../tags/tag41.xml"/><Relationship Id="rId5" Type="http://schemas.openxmlformats.org/officeDocument/2006/relationships/tags" Target="../tags/tag42.xml"/><Relationship Id="rId6" Type="http://schemas.openxmlformats.org/officeDocument/2006/relationships/tags" Target="../tags/tag43.xml"/><Relationship Id="rId7" Type="http://schemas.openxmlformats.org/officeDocument/2006/relationships/tags" Target="../tags/tag44.xml"/><Relationship Id="rId8" Type="http://schemas.openxmlformats.org/officeDocument/2006/relationships/tags" Target="../tags/tag45.xml"/><Relationship Id="rId9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tags" Target="../tags/tag46.xml"/><Relationship Id="rId2" Type="http://schemas.openxmlformats.org/officeDocument/2006/relationships/tags" Target="../tags/tag47.xml"/><Relationship Id="rId3" Type="http://schemas.openxmlformats.org/officeDocument/2006/relationships/tags" Target="../tags/tag48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tags" Target="../tags/tag49.xml"/><Relationship Id="rId2" Type="http://schemas.openxmlformats.org/officeDocument/2006/relationships/tags" Target="../tags/tag50.xml"/><Relationship Id="rId3" Type="http://schemas.openxmlformats.org/officeDocument/2006/relationships/tags" Target="../tags/tag51.xml"/><Relationship Id="rId4" Type="http://schemas.openxmlformats.org/officeDocument/2006/relationships/tags" Target="../tags/tag52.xml"/><Relationship Id="rId5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tags" Target="../tags/tag53.xml"/><Relationship Id="rId2" Type="http://schemas.openxmlformats.org/officeDocument/2006/relationships/tags" Target="../tags/tag54.xml"/><Relationship Id="rId3" Type="http://schemas.openxmlformats.org/officeDocument/2006/relationships/tags" Target="../tags/tag55.xml"/><Relationship Id="rId4" Type="http://schemas.openxmlformats.org/officeDocument/2006/relationships/tags" Target="../tags/tag56.xml"/><Relationship Id="rId5" Type="http://schemas.openxmlformats.org/officeDocument/2006/relationships/tags" Target="../tags/tag57.xml"/><Relationship Id="rId6" Type="http://schemas.openxmlformats.org/officeDocument/2006/relationships/slideLayout" Target="../slideLayouts/slideLayout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tags" Target="../tags/tag58.xml"/><Relationship Id="rId2" Type="http://schemas.openxmlformats.org/officeDocument/2006/relationships/tags" Target="../tags/tag59.xml"/><Relationship Id="rId3" Type="http://schemas.openxmlformats.org/officeDocument/2006/relationships/tags" Target="../tags/tag60.xml"/><Relationship Id="rId4" Type="http://schemas.openxmlformats.org/officeDocument/2006/relationships/tags" Target="../tags/tag61.xml"/><Relationship Id="rId5" Type="http://schemas.openxmlformats.org/officeDocument/2006/relationships/tags" Target="../tags/tag62.xml"/><Relationship Id="rId6" Type="http://schemas.openxmlformats.org/officeDocument/2006/relationships/tags" Target="../tags/tag63.xml"/><Relationship Id="rId7" Type="http://schemas.openxmlformats.org/officeDocument/2006/relationships/slideLayout" Target="../slideLayouts/slideLayout2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tags" Target="../tags/tag64.xml"/><Relationship Id="rId2" Type="http://schemas.openxmlformats.org/officeDocument/2006/relationships/tags" Target="../tags/tag65.xml"/><Relationship Id="rId3" Type="http://schemas.openxmlformats.org/officeDocument/2006/relationships/tags" Target="../tags/tag66.xml"/><Relationship Id="rId4" Type="http://schemas.openxmlformats.org/officeDocument/2006/relationships/tags" Target="../tags/tag67.xml"/><Relationship Id="rId5" Type="http://schemas.openxmlformats.org/officeDocument/2006/relationships/tags" Target="../tags/tag68.xml"/><Relationship Id="rId6" Type="http://schemas.openxmlformats.org/officeDocument/2006/relationships/tags" Target="../tags/tag69.xml"/><Relationship Id="rId7" Type="http://schemas.openxmlformats.org/officeDocument/2006/relationships/tags" Target="../tags/tag70.xml"/><Relationship Id="rId8" Type="http://schemas.openxmlformats.org/officeDocument/2006/relationships/slideLayout" Target="../slideLayouts/slideLayout2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tags" Target="../tags/tag71.xml"/><Relationship Id="rId2" Type="http://schemas.openxmlformats.org/officeDocument/2006/relationships/tags" Target="../tags/tag72.xml"/><Relationship Id="rId3" Type="http://schemas.openxmlformats.org/officeDocument/2006/relationships/tags" Target="../tags/tag73.xml"/><Relationship Id="rId4" Type="http://schemas.openxmlformats.org/officeDocument/2006/relationships/tags" Target="../tags/tag74.xml"/><Relationship Id="rId5" Type="http://schemas.openxmlformats.org/officeDocument/2006/relationships/tags" Target="../tags/tag75.xml"/><Relationship Id="rId6" Type="http://schemas.openxmlformats.org/officeDocument/2006/relationships/tags" Target="../tags/tag76.xml"/><Relationship Id="rId7" Type="http://schemas.openxmlformats.org/officeDocument/2006/relationships/tags" Target="../tags/tag77.xml"/><Relationship Id="rId8" Type="http://schemas.openxmlformats.org/officeDocument/2006/relationships/tags" Target="../tags/tag78.xml"/><Relationship Id="rId9" Type="http://schemas.openxmlformats.org/officeDocument/2006/relationships/slideLayout" Target="../slideLayouts/slideLayout4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tags" Target="../tags/tag79.xml"/><Relationship Id="rId2" Type="http://schemas.openxmlformats.org/officeDocument/2006/relationships/tags" Target="../tags/tag80.xml"/><Relationship Id="rId3" Type="http://schemas.openxmlformats.org/officeDocument/2006/relationships/tags" Target="../tags/tag81.xml"/><Relationship Id="rId4" Type="http://schemas.openxmlformats.org/officeDocument/2006/relationships/tags" Target="../tags/tag82.xml"/><Relationship Id="rId5" Type="http://schemas.openxmlformats.org/officeDocument/2006/relationships/tags" Target="../tags/tag83.xml"/><Relationship Id="rId6" Type="http://schemas.openxmlformats.org/officeDocument/2006/relationships/tags" Target="../tags/tag84.xml"/><Relationship Id="rId7" Type="http://schemas.openxmlformats.org/officeDocument/2006/relationships/tags" Target="../tags/tag85.xml"/><Relationship Id="rId8" Type="http://schemas.openxmlformats.org/officeDocument/2006/relationships/tags" Target="../tags/tag86.xml"/><Relationship Id="rId9" Type="http://schemas.openxmlformats.org/officeDocument/2006/relationships/tags" Target="../tags/tag87.xml"/><Relationship Id="rId10" Type="http://schemas.openxmlformats.org/officeDocument/2006/relationships/tags" Target="../tags/tag88.xml"/><Relationship Id="rId11" Type="http://schemas.openxmlformats.org/officeDocument/2006/relationships/tags" Target="../tags/tag89.xml"/><Relationship Id="rId12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slideLayout" Target="../slideLayouts/slideLayout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slideLayout" Target="../slideLayouts/slideLayout5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tags" Target="../tags/tag90.x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tags" Target="../tags/tag91.xml"/><Relationship Id="rId2" Type="http://schemas.openxmlformats.org/officeDocument/2006/relationships/tags" Target="../tags/tag92.xml"/><Relationship Id="rId3" Type="http://schemas.openxmlformats.org/officeDocument/2006/relationships/tags" Target="../tags/tag93.xml"/><Relationship Id="rId4" Type="http://schemas.openxmlformats.org/officeDocument/2006/relationships/tags" Target="../tags/tag94.xml"/><Relationship Id="rId5" Type="http://schemas.openxmlformats.org/officeDocument/2006/relationships/tags" Target="../tags/tag95.xml"/><Relationship Id="rId6" Type="http://schemas.openxmlformats.org/officeDocument/2006/relationships/tags" Target="../tags/tag96.xml"/><Relationship Id="rId7" Type="http://schemas.openxmlformats.org/officeDocument/2006/relationships/tags" Target="../tags/tag97.xml"/><Relationship Id="rId8" Type="http://schemas.openxmlformats.org/officeDocument/2006/relationships/tags" Target="../tags/tag98.xml"/><Relationship Id="rId9" Type="http://schemas.openxmlformats.org/officeDocument/2006/relationships/tags" Target="../tags/tag99.xml"/><Relationship Id="rId10" Type="http://schemas.openxmlformats.org/officeDocument/2006/relationships/tags" Target="../tags/tag100.xml"/><Relationship Id="rId11" Type="http://schemas.openxmlformats.org/officeDocument/2006/relationships/tags" Target="../tags/tag101.xml"/><Relationship Id="rId12" Type="http://schemas.openxmlformats.org/officeDocument/2006/relationships/slideLayout" Target="../slideLayouts/slideLayout7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tags" Target="../tags/tag102.xml"/><Relationship Id="rId3" Type="http://schemas.openxmlformats.org/officeDocument/2006/relationships/tags" Target="../tags/tag103.xml"/><Relationship Id="rId4" Type="http://schemas.openxmlformats.org/officeDocument/2006/relationships/tags" Target="../tags/tag104.xml"/><Relationship Id="rId5" Type="http://schemas.openxmlformats.org/officeDocument/2006/relationships/slideLayout" Target="../slideLayouts/slideLayout6.xml"/></Relationships>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tags" Target="../tags/tag4.xml"/><Relationship Id="rId3" Type="http://schemas.openxmlformats.org/officeDocument/2006/relationships/tags" Target="../tags/tag5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tags" Target="../tags/tag7.xml"/><Relationship Id="rId3" Type="http://schemas.openxmlformats.org/officeDocument/2006/relationships/tags" Target="../tags/tag8.xml"/><Relationship Id="rId4" Type="http://schemas.openxmlformats.org/officeDocument/2006/relationships/tags" Target="../tags/tag9.xml"/><Relationship Id="rId5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tags" Target="../tags/tag11.xml"/><Relationship Id="rId3" Type="http://schemas.openxmlformats.org/officeDocument/2006/relationships/tags" Target="../tags/tag12.xml"/><Relationship Id="rId4" Type="http://schemas.openxmlformats.org/officeDocument/2006/relationships/tags" Target="../tags/tag13.xml"/><Relationship Id="rId5" Type="http://schemas.openxmlformats.org/officeDocument/2006/relationships/tags" Target="../tags/tag14.xml"/><Relationship Id="rId6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tags" Target="../tags/tag16.xml"/><Relationship Id="rId3" Type="http://schemas.openxmlformats.org/officeDocument/2006/relationships/tags" Target="../tags/tag17.xml"/><Relationship Id="rId4" Type="http://schemas.openxmlformats.org/officeDocument/2006/relationships/tags" Target="../tags/tag18.xml"/><Relationship Id="rId5" Type="http://schemas.openxmlformats.org/officeDocument/2006/relationships/tags" Target="../tags/tag19.xml"/><Relationship Id="rId6" Type="http://schemas.openxmlformats.org/officeDocument/2006/relationships/tags" Target="../tags/tag20.xml"/><Relationship Id="rId7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image" Target="../media/image4.jpeg"/><Relationship Id="rId3" Type="http://schemas.openxmlformats.org/officeDocument/2006/relationships/tags" Target="../tags/tag22.xml"/><Relationship Id="rId4" Type="http://schemas.openxmlformats.org/officeDocument/2006/relationships/tags" Target="../tags/tag23.xml"/><Relationship Id="rId5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image" Target="../media/image4.jpeg"/><Relationship Id="rId3" Type="http://schemas.openxmlformats.org/officeDocument/2006/relationships/tags" Target="../tags/tag25.xml"/><Relationship Id="rId4" Type="http://schemas.openxmlformats.org/officeDocument/2006/relationships/tags" Target="../tags/tag26.xml"/><Relationship Id="rId5" Type="http://schemas.openxmlformats.org/officeDocument/2006/relationships/tags" Target="../tags/tag27.xml"/><Relationship Id="rId6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image" Target="../media/image4.jpeg"/><Relationship Id="rId3" Type="http://schemas.openxmlformats.org/officeDocument/2006/relationships/tags" Target="../tags/tag29.xml"/><Relationship Id="rId4" Type="http://schemas.openxmlformats.org/officeDocument/2006/relationships/tags" Target="../tags/tag30.xml"/><Relationship Id="rId5" Type="http://schemas.openxmlformats.org/officeDocument/2006/relationships/tags" Target="../tags/tag31.xml"/><Relationship Id="rId6" Type="http://schemas.openxmlformats.org/officeDocument/2006/relationships/tags" Target="../tags/tag32.xml"/><Relationship Id="rId7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9268" y="2672396"/>
            <a:ext cx="5054097" cy="1096963"/>
          </a:xfrm>
        </p:spPr>
        <p:txBody>
          <a:bodyPr/>
          <a:p>
            <a:r>
              <a:rPr altLang="zh-CN" dirty="0" lang="en-US">
                <a:sym typeface="+mn-lt"/>
              </a:rPr>
              <a:t>BUSINESS</a:t>
            </a:r>
            <a:endParaRPr altLang="en-US" dirty="0" lang="zh-CN">
              <a:sym typeface="+mn-lt"/>
            </a:endParaRPr>
          </a:p>
        </p:txBody>
      </p:sp>
      <p:sp>
        <p:nvSpPr>
          <p:cNvPr id="1048588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749268" y="3671789"/>
            <a:ext cx="4892357" cy="727302"/>
          </a:xfrm>
        </p:spPr>
        <p:txBody>
          <a:bodyPr/>
          <a:p>
            <a:r>
              <a:rPr altLang="en-US" dirty="0" sz="2800" kern="100" lang="zh-CN">
                <a:cs typeface="Arial" panose="020B0604020202020204" pitchFamily="34" charset="0"/>
                <a:sym typeface="+mn-lt"/>
              </a:rPr>
              <a:t>simplicity work summary</a:t>
            </a:r>
            <a:endParaRPr altLang="en-US" dirty="0" sz="2800" kern="100" lang="zh-CN">
              <a:cs typeface="Arial" panose="020B0604020202020204" pitchFamily="34" charset="0"/>
              <a:sym typeface="+mn-lt"/>
            </a:endParaRPr>
          </a:p>
        </p:txBody>
      </p:sp>
      <p:sp>
        <p:nvSpPr>
          <p:cNvPr id="1048589" name="矩形 4"/>
          <p:cNvSpPr/>
          <p:nvPr/>
        </p:nvSpPr>
        <p:spPr>
          <a:xfrm>
            <a:off x="8315529" y="2315527"/>
            <a:ext cx="1262380" cy="2186941"/>
          </a:xfrm>
          <a:prstGeom prst="rect"/>
        </p:spPr>
        <p:txBody>
          <a:bodyPr vert="vert" wrap="none">
            <a:spAutoFit/>
          </a:bodyPr>
          <a:p>
            <a:pPr algn="ctr"/>
            <a:r>
              <a:rPr altLang="zh-CN" dirty="0" sz="7200" lang="en-US">
                <a:solidFill>
                  <a:schemeClr val="bg1"/>
                </a:solidFill>
                <a:sym typeface="+mn-lt"/>
              </a:rPr>
              <a:t>202X</a:t>
            </a:r>
            <a:endParaRPr altLang="en-US" dirty="0" sz="7200" lang="zh-CN">
              <a:solidFill>
                <a:schemeClr val="bg1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693" name="矩形 2"/>
          <p:cNvSpPr/>
          <p:nvPr/>
        </p:nvSpPr>
        <p:spPr>
          <a:xfrm>
            <a:off x="4408687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6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94" name="形状"/>
          <p:cNvSpPr/>
          <p:nvPr/>
        </p:nvSpPr>
        <p:spPr>
          <a:xfrm>
            <a:off x="4607267" y="2200021"/>
            <a:ext cx="2977467" cy="2977467"/>
          </a:xfrm>
          <a:prstGeom prst="ellipse"/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95" name="形状"/>
          <p:cNvSpPr/>
          <p:nvPr/>
        </p:nvSpPr>
        <p:spPr>
          <a:xfrm>
            <a:off x="5019298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96" name="形状"/>
          <p:cNvSpPr/>
          <p:nvPr/>
        </p:nvSpPr>
        <p:spPr>
          <a:xfrm>
            <a:off x="5943750" y="5050214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97" name="形状"/>
          <p:cNvSpPr/>
          <p:nvPr/>
        </p:nvSpPr>
        <p:spPr>
          <a:xfrm>
            <a:off x="7448667" y="3536505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98" name="形状"/>
          <p:cNvSpPr/>
          <p:nvPr/>
        </p:nvSpPr>
        <p:spPr>
          <a:xfrm>
            <a:off x="6900576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99" name="形状"/>
          <p:cNvSpPr/>
          <p:nvPr/>
        </p:nvSpPr>
        <p:spPr>
          <a:xfrm>
            <a:off x="4438839" y="3536506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pic>
        <p:nvPicPr>
          <p:cNvPr id="2097155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 cstate="print"/>
          <a:srcRect l="43354" t="7835" b="7835"/>
          <a:stretch>
            <a:fillRect/>
          </a:stretch>
        </p:blipFill>
        <p:spPr>
          <a:xfrm>
            <a:off x="4926104" y="2529489"/>
            <a:ext cx="2339789" cy="2323444"/>
          </a:xfrm>
          <a:prstGeom prst="ellipse"/>
        </p:spPr>
      </p:pic>
      <p:grpSp>
        <p:nvGrpSpPr>
          <p:cNvPr id="85" name="组合 15"/>
          <p:cNvGrpSpPr/>
          <p:nvPr/>
        </p:nvGrpSpPr>
        <p:grpSpPr>
          <a:xfrm>
            <a:off x="7501649" y="2096363"/>
            <a:ext cx="2560410" cy="755786"/>
            <a:chOff x="793972" y="4293914"/>
            <a:chExt cx="2560410" cy="755786"/>
          </a:xfrm>
        </p:grpSpPr>
        <p:sp>
          <p:nvSpPr>
            <p:cNvPr id="1048700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01" name="矩形 17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6" name="组合 31"/>
          <p:cNvGrpSpPr/>
          <p:nvPr/>
        </p:nvGrpSpPr>
        <p:grpSpPr>
          <a:xfrm>
            <a:off x="8072002" y="3310859"/>
            <a:ext cx="2560410" cy="755786"/>
            <a:chOff x="793972" y="4293914"/>
            <a:chExt cx="2560410" cy="755786"/>
          </a:xfrm>
        </p:grpSpPr>
        <p:sp>
          <p:nvSpPr>
            <p:cNvPr id="1048702" name="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03" name="矩形 33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7" name="组合 34"/>
          <p:cNvGrpSpPr/>
          <p:nvPr/>
        </p:nvGrpSpPr>
        <p:grpSpPr>
          <a:xfrm>
            <a:off x="4815792" y="5475615"/>
            <a:ext cx="2560410" cy="755786"/>
            <a:chOff x="793972" y="4293914"/>
            <a:chExt cx="2560410" cy="755786"/>
          </a:xfrm>
        </p:grpSpPr>
        <p:sp>
          <p:nvSpPr>
            <p:cNvPr id="1048704" name="文本框 35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05" name="矩形 36"/>
            <p:cNvSpPr/>
            <p:nvPr/>
          </p:nvSpPr>
          <p:spPr>
            <a:xfrm>
              <a:off x="1356000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8" name="组合 37"/>
          <p:cNvGrpSpPr/>
          <p:nvPr/>
        </p:nvGrpSpPr>
        <p:grpSpPr>
          <a:xfrm>
            <a:off x="2069116" y="2096363"/>
            <a:ext cx="2560410" cy="755786"/>
            <a:chOff x="793972" y="4293914"/>
            <a:chExt cx="2560410" cy="755786"/>
          </a:xfrm>
        </p:grpSpPr>
        <p:sp>
          <p:nvSpPr>
            <p:cNvPr id="1048706" name="文本框 38"/>
            <p:cNvSpPr txBox="1"/>
            <p:nvPr>
              <p:custDataLst>
                <p:tags r:id="rId6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07" name="矩形 39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9" name="组合 40"/>
          <p:cNvGrpSpPr/>
          <p:nvPr/>
        </p:nvGrpSpPr>
        <p:grpSpPr>
          <a:xfrm>
            <a:off x="1559588" y="3310859"/>
            <a:ext cx="2560410" cy="755786"/>
            <a:chOff x="793972" y="4293914"/>
            <a:chExt cx="2560410" cy="755786"/>
          </a:xfrm>
        </p:grpSpPr>
        <p:sp>
          <p:nvSpPr>
            <p:cNvPr id="1048708" name="文本框 41"/>
            <p:cNvSpPr txBox="1"/>
            <p:nvPr>
              <p:custDataLst>
                <p:tags r:id="rId7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09" name="矩形 42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711" name="矩形 2"/>
          <p:cNvSpPr/>
          <p:nvPr/>
        </p:nvSpPr>
        <p:spPr>
          <a:xfrm>
            <a:off x="4408687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7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12" name="形状"/>
          <p:cNvSpPr/>
          <p:nvPr/>
        </p:nvSpPr>
        <p:spPr>
          <a:xfrm>
            <a:off x="4607267" y="2200021"/>
            <a:ext cx="2977467" cy="2977467"/>
          </a:xfrm>
          <a:prstGeom prst="ellipse"/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3" name="形状"/>
          <p:cNvSpPr/>
          <p:nvPr/>
        </p:nvSpPr>
        <p:spPr>
          <a:xfrm>
            <a:off x="5019298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4" name="形状"/>
          <p:cNvSpPr/>
          <p:nvPr/>
        </p:nvSpPr>
        <p:spPr>
          <a:xfrm>
            <a:off x="6900575" y="4725660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5" name="形状"/>
          <p:cNvSpPr/>
          <p:nvPr/>
        </p:nvSpPr>
        <p:spPr>
          <a:xfrm>
            <a:off x="7448667" y="3536505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6" name="形状"/>
          <p:cNvSpPr/>
          <p:nvPr/>
        </p:nvSpPr>
        <p:spPr>
          <a:xfrm>
            <a:off x="6900576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7" name="形状"/>
          <p:cNvSpPr/>
          <p:nvPr/>
        </p:nvSpPr>
        <p:spPr>
          <a:xfrm>
            <a:off x="5019298" y="4725659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718" name="形状"/>
          <p:cNvSpPr/>
          <p:nvPr/>
        </p:nvSpPr>
        <p:spPr>
          <a:xfrm>
            <a:off x="4438839" y="3536506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pic>
        <p:nvPicPr>
          <p:cNvPr id="2097156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 cstate="print"/>
          <a:srcRect l="43354" t="7835" b="7835"/>
          <a:stretch>
            <a:fillRect/>
          </a:stretch>
        </p:blipFill>
        <p:spPr>
          <a:xfrm>
            <a:off x="4926104" y="2529489"/>
            <a:ext cx="2339789" cy="2323444"/>
          </a:xfrm>
          <a:prstGeom prst="ellipse"/>
        </p:spPr>
      </p:pic>
      <p:grpSp>
        <p:nvGrpSpPr>
          <p:cNvPr id="91" name="组合 15"/>
          <p:cNvGrpSpPr/>
          <p:nvPr/>
        </p:nvGrpSpPr>
        <p:grpSpPr>
          <a:xfrm>
            <a:off x="7501649" y="2096363"/>
            <a:ext cx="2560410" cy="755786"/>
            <a:chOff x="793972" y="4293914"/>
            <a:chExt cx="2560410" cy="755786"/>
          </a:xfrm>
        </p:grpSpPr>
        <p:sp>
          <p:nvSpPr>
            <p:cNvPr id="1048719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20" name="矩形 17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92" name="组合 31"/>
          <p:cNvGrpSpPr/>
          <p:nvPr/>
        </p:nvGrpSpPr>
        <p:grpSpPr>
          <a:xfrm>
            <a:off x="8072002" y="3310859"/>
            <a:ext cx="2560410" cy="755786"/>
            <a:chOff x="793972" y="4293914"/>
            <a:chExt cx="2560410" cy="755786"/>
          </a:xfrm>
        </p:grpSpPr>
        <p:sp>
          <p:nvSpPr>
            <p:cNvPr id="1048721" name="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22" name="矩形 33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93" name="组合 34"/>
          <p:cNvGrpSpPr/>
          <p:nvPr/>
        </p:nvGrpSpPr>
        <p:grpSpPr>
          <a:xfrm>
            <a:off x="7501647" y="4475040"/>
            <a:ext cx="2560410" cy="755786"/>
            <a:chOff x="793972" y="4293914"/>
            <a:chExt cx="2560410" cy="755786"/>
          </a:xfrm>
        </p:grpSpPr>
        <p:sp>
          <p:nvSpPr>
            <p:cNvPr id="1048723" name="文本框 35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24" name="矩形 36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94" name="组合 37"/>
          <p:cNvGrpSpPr/>
          <p:nvPr/>
        </p:nvGrpSpPr>
        <p:grpSpPr>
          <a:xfrm>
            <a:off x="2069116" y="2096363"/>
            <a:ext cx="2560410" cy="755786"/>
            <a:chOff x="793972" y="4293914"/>
            <a:chExt cx="2560410" cy="755786"/>
          </a:xfrm>
        </p:grpSpPr>
        <p:sp>
          <p:nvSpPr>
            <p:cNvPr id="1048725" name="文本框 38"/>
            <p:cNvSpPr txBox="1"/>
            <p:nvPr>
              <p:custDataLst>
                <p:tags r:id="rId6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26" name="矩形 39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95" name="组合 40"/>
          <p:cNvGrpSpPr/>
          <p:nvPr/>
        </p:nvGrpSpPr>
        <p:grpSpPr>
          <a:xfrm>
            <a:off x="1559588" y="3310859"/>
            <a:ext cx="2560410" cy="755786"/>
            <a:chOff x="793972" y="4293914"/>
            <a:chExt cx="2560410" cy="755786"/>
          </a:xfrm>
        </p:grpSpPr>
        <p:sp>
          <p:nvSpPr>
            <p:cNvPr id="1048727" name="文本框 41"/>
            <p:cNvSpPr txBox="1"/>
            <p:nvPr>
              <p:custDataLst>
                <p:tags r:id="rId7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28" name="矩形 42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96" name="组合 43"/>
          <p:cNvGrpSpPr/>
          <p:nvPr/>
        </p:nvGrpSpPr>
        <p:grpSpPr>
          <a:xfrm>
            <a:off x="2167931" y="4475040"/>
            <a:ext cx="2560410" cy="755786"/>
            <a:chOff x="793972" y="4293914"/>
            <a:chExt cx="2560410" cy="755786"/>
          </a:xfrm>
        </p:grpSpPr>
        <p:sp>
          <p:nvSpPr>
            <p:cNvPr id="1048729" name="文本框 44"/>
            <p:cNvSpPr txBox="1"/>
            <p:nvPr>
              <p:custDataLst>
                <p:tags r:id="rId8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730" name="矩形 45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p>
            <a:r>
              <a:rPr altLang="zh-CN" dirty="0" lang="en-US">
                <a:sym typeface="+mn-lt"/>
              </a:rPr>
              <a:t>Click here to add the text</a:t>
            </a:r>
            <a:r>
              <a:rPr altLang="zh-CN" dirty="0" lang="en-US" err="1">
                <a:sym typeface="+mn-lt"/>
              </a:rPr>
              <a:t>.ADD TITLE HERE</a:t>
            </a:r>
            <a:endParaRPr altLang="zh-CN" dirty="0" lang="en-US">
              <a:sym typeface="+mn-lt"/>
            </a:endParaRPr>
          </a:p>
        </p:txBody>
      </p:sp>
      <p:sp>
        <p:nvSpPr>
          <p:cNvPr id="1048736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p>
            <a:r>
              <a:rPr altLang="zh-CN" dirty="0" lang="en-US">
                <a:sym typeface="+mn-lt"/>
              </a:rPr>
              <a:t>SETION TITL</a:t>
            </a:r>
            <a:endParaRPr altLang="zh-CN" dirty="0" lang="en-US">
              <a:sym typeface="+mn-lt"/>
            </a:endParaRPr>
          </a:p>
        </p:txBody>
      </p:sp>
      <p:cxnSp>
        <p:nvCxnSpPr>
          <p:cNvPr id="3145738" name="直接连接符 3"/>
          <p:cNvCxnSpPr>
            <a:cxnSpLocks/>
          </p:cNvCxnSpPr>
          <p:nvPr/>
        </p:nvCxnSpPr>
        <p:spPr>
          <a:xfrm>
            <a:off x="5538000" y="3581400"/>
            <a:ext cx="1116000" cy="0"/>
          </a:xfrm>
          <a:prstGeom prst="line"/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738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9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39" name="五边形 37"/>
          <p:cNvSpPr/>
          <p:nvPr/>
        </p:nvSpPr>
        <p:spPr>
          <a:xfrm>
            <a:off x="5984227" y="3654685"/>
            <a:ext cx="3492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Step2</a:t>
            </a:r>
            <a:endParaRPr altLang="en-US" dirty="0" lang="zh-CN">
              <a:sym typeface="+mn-lt"/>
            </a:endParaRPr>
          </a:p>
        </p:txBody>
      </p:sp>
      <p:sp>
        <p:nvSpPr>
          <p:cNvPr id="1048740" name="五边形 3"/>
          <p:cNvSpPr/>
          <p:nvPr/>
        </p:nvSpPr>
        <p:spPr>
          <a:xfrm>
            <a:off x="2712972" y="3654685"/>
            <a:ext cx="3492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Step1</a:t>
            </a:r>
            <a:endParaRPr altLang="en-US" dirty="0" lang="zh-CN">
              <a:sym typeface="+mn-lt"/>
            </a:endParaRPr>
          </a:p>
        </p:txBody>
      </p:sp>
      <p:cxnSp>
        <p:nvCxnSpPr>
          <p:cNvPr id="3145740" name="直接连接符 52"/>
          <p:cNvCxnSpPr>
            <a:cxnSpLocks/>
            <a:stCxn id="1048740" idx="0"/>
            <a:endCxn id="1048743" idx="4"/>
          </p:cNvCxnSpPr>
          <p:nvPr/>
        </p:nvCxnSpPr>
        <p:spPr>
          <a:xfrm flipV="1">
            <a:off x="4352610" y="2788842"/>
            <a:ext cx="7833" cy="865843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1" name="直接连接符 53"/>
          <p:cNvCxnSpPr>
            <a:cxnSpLocks/>
          </p:cNvCxnSpPr>
          <p:nvPr/>
        </p:nvCxnSpPr>
        <p:spPr>
          <a:xfrm flipV="1">
            <a:off x="7674443" y="408013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41" name="椭圆 59"/>
          <p:cNvSpPr/>
          <p:nvPr/>
        </p:nvSpPr>
        <p:spPr>
          <a:xfrm>
            <a:off x="7365160" y="4915096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42" name="Rounded Rectangle 7"/>
          <p:cNvSpPr/>
          <p:nvPr/>
        </p:nvSpPr>
        <p:spPr>
          <a:xfrm>
            <a:off x="7524619" y="5098872"/>
            <a:ext cx="316863" cy="257114"/>
          </a:xfrm>
          <a:custGeom>
            <a:avLst/>
            <a:ah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43" name="椭圆 65"/>
          <p:cNvSpPr/>
          <p:nvPr/>
        </p:nvSpPr>
        <p:spPr>
          <a:xfrm>
            <a:off x="4051160" y="217027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44" name="Rounded Rectangle 27"/>
          <p:cNvSpPr/>
          <p:nvPr/>
        </p:nvSpPr>
        <p:spPr>
          <a:xfrm>
            <a:off x="4199406" y="2390969"/>
            <a:ext cx="295178" cy="226737"/>
          </a:xfrm>
          <a:custGeom>
            <a:avLst/>
            <a:ah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45" name="文本框 77"/>
          <p:cNvSpPr txBox="1"/>
          <p:nvPr>
            <p:custDataLst>
              <p:tags r:id="rId2"/>
            </p:custDataLst>
          </p:nvPr>
        </p:nvSpPr>
        <p:spPr>
          <a:xfrm>
            <a:off x="6801295" y="2876341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46" name="矩形 78"/>
          <p:cNvSpPr/>
          <p:nvPr/>
        </p:nvSpPr>
        <p:spPr>
          <a:xfrm>
            <a:off x="6971491" y="2568564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47" name="文本框 92"/>
          <p:cNvSpPr txBox="1"/>
          <p:nvPr>
            <p:custDataLst>
              <p:tags r:id="rId3"/>
            </p:custDataLst>
          </p:nvPr>
        </p:nvSpPr>
        <p:spPr>
          <a:xfrm>
            <a:off x="3432730" y="464974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48" name="矩形 93"/>
          <p:cNvSpPr/>
          <p:nvPr/>
        </p:nvSpPr>
        <p:spPr>
          <a:xfrm>
            <a:off x="3602926" y="434196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9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750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42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1" name="五边形 39"/>
          <p:cNvSpPr/>
          <p:nvPr/>
        </p:nvSpPr>
        <p:spPr>
          <a:xfrm>
            <a:off x="7044091" y="3654685"/>
            <a:ext cx="262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Step3</a:t>
            </a:r>
            <a:endParaRPr altLang="en-US" dirty="0" lang="zh-CN">
              <a:sym typeface="+mn-lt"/>
            </a:endParaRPr>
          </a:p>
        </p:txBody>
      </p:sp>
      <p:sp>
        <p:nvSpPr>
          <p:cNvPr id="1048752" name="五边形 37"/>
          <p:cNvSpPr/>
          <p:nvPr/>
        </p:nvSpPr>
        <p:spPr>
          <a:xfrm>
            <a:off x="4858204" y="3654685"/>
            <a:ext cx="262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Step2</a:t>
            </a:r>
            <a:endParaRPr altLang="en-US" dirty="0" lang="zh-CN">
              <a:sym typeface="+mn-lt"/>
            </a:endParaRPr>
          </a:p>
        </p:txBody>
      </p:sp>
      <p:sp>
        <p:nvSpPr>
          <p:cNvPr id="1048753" name="五边形 3"/>
          <p:cNvSpPr/>
          <p:nvPr/>
        </p:nvSpPr>
        <p:spPr>
          <a:xfrm>
            <a:off x="2573012" y="3654685"/>
            <a:ext cx="262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Step1</a:t>
            </a:r>
            <a:endParaRPr altLang="en-US" dirty="0" lang="zh-CN">
              <a:sym typeface="+mn-lt"/>
            </a:endParaRPr>
          </a:p>
        </p:txBody>
      </p:sp>
      <p:cxnSp>
        <p:nvCxnSpPr>
          <p:cNvPr id="3145743" name="直接连接符 52"/>
          <p:cNvCxnSpPr>
            <a:cxnSpLocks/>
            <a:stCxn id="1048753" idx="0"/>
          </p:cNvCxnSpPr>
          <p:nvPr/>
        </p:nvCxnSpPr>
        <p:spPr>
          <a:xfrm flipV="1">
            <a:off x="3780650" y="2876341"/>
            <a:ext cx="0" cy="778344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4" name="直接连接符 53"/>
          <p:cNvCxnSpPr>
            <a:cxnSpLocks/>
          </p:cNvCxnSpPr>
          <p:nvPr/>
        </p:nvCxnSpPr>
        <p:spPr>
          <a:xfrm flipV="1">
            <a:off x="6153550" y="408013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5" name="直接连接符 56"/>
          <p:cNvCxnSpPr>
            <a:cxnSpLocks/>
          </p:cNvCxnSpPr>
          <p:nvPr/>
        </p:nvCxnSpPr>
        <p:spPr>
          <a:xfrm flipV="1">
            <a:off x="8319701" y="2790837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54" name="椭圆 59"/>
          <p:cNvSpPr/>
          <p:nvPr/>
        </p:nvSpPr>
        <p:spPr>
          <a:xfrm>
            <a:off x="5844267" y="4915096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55" name="Rounded Rectangle 7"/>
          <p:cNvSpPr/>
          <p:nvPr/>
        </p:nvSpPr>
        <p:spPr>
          <a:xfrm>
            <a:off x="6003726" y="5098872"/>
            <a:ext cx="316863" cy="257114"/>
          </a:xfrm>
          <a:custGeom>
            <a:avLst/>
            <a:ah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56" name="椭圆 65"/>
          <p:cNvSpPr/>
          <p:nvPr/>
        </p:nvSpPr>
        <p:spPr>
          <a:xfrm>
            <a:off x="3463327" y="217027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57" name="Rounded Rectangle 27"/>
          <p:cNvSpPr/>
          <p:nvPr/>
        </p:nvSpPr>
        <p:spPr>
          <a:xfrm>
            <a:off x="3611573" y="2390969"/>
            <a:ext cx="295178" cy="226737"/>
          </a:xfrm>
          <a:custGeom>
            <a:avLst/>
            <a:ah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58" name="椭圆 71"/>
          <p:cNvSpPr/>
          <p:nvPr/>
        </p:nvSpPr>
        <p:spPr>
          <a:xfrm>
            <a:off x="8019026" y="217027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59" name="Rectangle 16"/>
          <p:cNvSpPr/>
          <p:nvPr/>
        </p:nvSpPr>
        <p:spPr>
          <a:xfrm rot="2700000">
            <a:off x="8227487" y="2298805"/>
            <a:ext cx="201642" cy="361506"/>
          </a:xfrm>
          <a:custGeom>
            <a:avLst/>
            <a:ah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60" name="文本框 77"/>
          <p:cNvSpPr txBox="1"/>
          <p:nvPr>
            <p:custDataLst>
              <p:tags r:id="rId2"/>
            </p:custDataLst>
          </p:nvPr>
        </p:nvSpPr>
        <p:spPr>
          <a:xfrm>
            <a:off x="5280402" y="2876341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61" name="矩形 78"/>
          <p:cNvSpPr/>
          <p:nvPr/>
        </p:nvSpPr>
        <p:spPr>
          <a:xfrm>
            <a:off x="5450598" y="2568564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62" name="文本框 89"/>
          <p:cNvSpPr txBox="1"/>
          <p:nvPr>
            <p:custDataLst>
              <p:tags r:id="rId3"/>
            </p:custDataLst>
          </p:nvPr>
        </p:nvSpPr>
        <p:spPr>
          <a:xfrm>
            <a:off x="7433581" y="464974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63" name="矩形 90"/>
          <p:cNvSpPr/>
          <p:nvPr/>
        </p:nvSpPr>
        <p:spPr>
          <a:xfrm>
            <a:off x="7603777" y="434196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64" name="文本框 92"/>
          <p:cNvSpPr txBox="1"/>
          <p:nvPr>
            <p:custDataLst>
              <p:tags r:id="rId4"/>
            </p:custDataLst>
          </p:nvPr>
        </p:nvSpPr>
        <p:spPr>
          <a:xfrm>
            <a:off x="2863559" y="464974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65" name="矩形 93"/>
          <p:cNvSpPr/>
          <p:nvPr/>
        </p:nvSpPr>
        <p:spPr>
          <a:xfrm>
            <a:off x="3033755" y="434196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6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767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46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68" name="五边形 38"/>
          <p:cNvSpPr/>
          <p:nvPr/>
        </p:nvSpPr>
        <p:spPr>
          <a:xfrm>
            <a:off x="7923606" y="3636023"/>
            <a:ext cx="208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Step4</a:t>
            </a:r>
            <a:endParaRPr altLang="en-US" dirty="0" lang="zh-CN">
              <a:sym typeface="+mn-lt"/>
            </a:endParaRPr>
          </a:p>
        </p:txBody>
      </p:sp>
      <p:sp>
        <p:nvSpPr>
          <p:cNvPr id="1048769" name="五边形 39"/>
          <p:cNvSpPr/>
          <p:nvPr/>
        </p:nvSpPr>
        <p:spPr>
          <a:xfrm>
            <a:off x="6096000" y="3636023"/>
            <a:ext cx="208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Step3</a:t>
            </a:r>
            <a:endParaRPr altLang="en-US" dirty="0" lang="zh-CN">
              <a:sym typeface="+mn-lt"/>
            </a:endParaRPr>
          </a:p>
        </p:txBody>
      </p:sp>
      <p:sp>
        <p:nvSpPr>
          <p:cNvPr id="1048770" name="五边形 37"/>
          <p:cNvSpPr/>
          <p:nvPr/>
        </p:nvSpPr>
        <p:spPr>
          <a:xfrm>
            <a:off x="4233054" y="3636023"/>
            <a:ext cx="208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Step2</a:t>
            </a:r>
            <a:endParaRPr altLang="en-US" dirty="0" lang="zh-CN">
              <a:sym typeface="+mn-lt"/>
            </a:endParaRPr>
          </a:p>
        </p:txBody>
      </p:sp>
      <p:sp>
        <p:nvSpPr>
          <p:cNvPr id="1048771" name="五边形 3"/>
          <p:cNvSpPr/>
          <p:nvPr/>
        </p:nvSpPr>
        <p:spPr>
          <a:xfrm>
            <a:off x="2295778" y="3636023"/>
            <a:ext cx="2088000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Step1</a:t>
            </a:r>
            <a:endParaRPr altLang="en-US" dirty="0" lang="zh-CN">
              <a:sym typeface="+mn-lt"/>
            </a:endParaRPr>
          </a:p>
        </p:txBody>
      </p:sp>
      <p:cxnSp>
        <p:nvCxnSpPr>
          <p:cNvPr id="3145747" name="直接连接符 52"/>
          <p:cNvCxnSpPr>
            <a:cxnSpLocks/>
            <a:stCxn id="1048771" idx="0"/>
          </p:cNvCxnSpPr>
          <p:nvPr/>
        </p:nvCxnSpPr>
        <p:spPr>
          <a:xfrm flipV="1">
            <a:off x="3233416" y="2819736"/>
            <a:ext cx="0" cy="816287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8" name="直接连接符 53"/>
          <p:cNvCxnSpPr>
            <a:cxnSpLocks/>
          </p:cNvCxnSpPr>
          <p:nvPr/>
        </p:nvCxnSpPr>
        <p:spPr>
          <a:xfrm flipV="1">
            <a:off x="5295135" y="4061473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49" name="直接连接符 54"/>
          <p:cNvCxnSpPr>
            <a:cxnSpLocks/>
          </p:cNvCxnSpPr>
          <p:nvPr/>
        </p:nvCxnSpPr>
        <p:spPr>
          <a:xfrm flipV="1">
            <a:off x="8984042" y="4061473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0" name="直接连接符 56"/>
          <p:cNvCxnSpPr>
            <a:cxnSpLocks/>
          </p:cNvCxnSpPr>
          <p:nvPr/>
        </p:nvCxnSpPr>
        <p:spPr>
          <a:xfrm flipV="1">
            <a:off x="7078729" y="277217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72" name="椭圆 59"/>
          <p:cNvSpPr/>
          <p:nvPr/>
        </p:nvSpPr>
        <p:spPr>
          <a:xfrm>
            <a:off x="4985852" y="4896434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73" name="Rounded Rectangle 7"/>
          <p:cNvSpPr/>
          <p:nvPr/>
        </p:nvSpPr>
        <p:spPr>
          <a:xfrm>
            <a:off x="5145311" y="5080210"/>
            <a:ext cx="316863" cy="257114"/>
          </a:xfrm>
          <a:custGeom>
            <a:avLst/>
            <a:ah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74" name="椭圆 62"/>
          <p:cNvSpPr/>
          <p:nvPr/>
        </p:nvSpPr>
        <p:spPr>
          <a:xfrm>
            <a:off x="8683367" y="4896434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75" name="Round Same Side Corner Rectangle 11"/>
          <p:cNvSpPr/>
          <p:nvPr/>
        </p:nvSpPr>
        <p:spPr>
          <a:xfrm rot="9900000">
            <a:off x="8839955" y="5091470"/>
            <a:ext cx="315067" cy="267589"/>
          </a:xfrm>
          <a:custGeom>
            <a:avLst/>
            <a:ah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76" name="椭圆 65"/>
          <p:cNvSpPr/>
          <p:nvPr/>
        </p:nvSpPr>
        <p:spPr>
          <a:xfrm>
            <a:off x="2931484" y="2151615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77" name="Rounded Rectangle 27"/>
          <p:cNvSpPr/>
          <p:nvPr/>
        </p:nvSpPr>
        <p:spPr>
          <a:xfrm>
            <a:off x="3079730" y="2372307"/>
            <a:ext cx="295178" cy="226737"/>
          </a:xfrm>
          <a:custGeom>
            <a:avLst/>
            <a:ah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78" name="椭圆 71"/>
          <p:cNvSpPr/>
          <p:nvPr/>
        </p:nvSpPr>
        <p:spPr>
          <a:xfrm>
            <a:off x="6778054" y="2151615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79" name="Rectangle 16"/>
          <p:cNvSpPr/>
          <p:nvPr/>
        </p:nvSpPr>
        <p:spPr>
          <a:xfrm rot="2700000">
            <a:off x="6986515" y="2280143"/>
            <a:ext cx="201642" cy="361506"/>
          </a:xfrm>
          <a:custGeom>
            <a:avLst/>
            <a:ah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80" name="文本框 77"/>
          <p:cNvSpPr txBox="1"/>
          <p:nvPr>
            <p:custDataLst>
              <p:tags r:id="rId2"/>
            </p:custDataLst>
          </p:nvPr>
        </p:nvSpPr>
        <p:spPr>
          <a:xfrm>
            <a:off x="4421987" y="2857679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81" name="矩形 78"/>
          <p:cNvSpPr/>
          <p:nvPr/>
        </p:nvSpPr>
        <p:spPr>
          <a:xfrm>
            <a:off x="4592183" y="2549902"/>
            <a:ext cx="1345625" cy="294640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82" name="文本框 80"/>
          <p:cNvSpPr txBox="1"/>
          <p:nvPr>
            <p:custDataLst>
              <p:tags r:id="rId3"/>
            </p:custDataLst>
          </p:nvPr>
        </p:nvSpPr>
        <p:spPr>
          <a:xfrm>
            <a:off x="8076231" y="2859931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83" name="矩形 81"/>
          <p:cNvSpPr/>
          <p:nvPr/>
        </p:nvSpPr>
        <p:spPr>
          <a:xfrm>
            <a:off x="8246427" y="2552154"/>
            <a:ext cx="1345625" cy="294640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84" name="文本框 89"/>
          <p:cNvSpPr txBox="1"/>
          <p:nvPr>
            <p:custDataLst>
              <p:tags r:id="rId4"/>
            </p:custDataLst>
          </p:nvPr>
        </p:nvSpPr>
        <p:spPr>
          <a:xfrm>
            <a:off x="6192609" y="4631084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85" name="矩形 90"/>
          <p:cNvSpPr/>
          <p:nvPr/>
        </p:nvSpPr>
        <p:spPr>
          <a:xfrm>
            <a:off x="6362805" y="4323307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786" name="文本框 92"/>
          <p:cNvSpPr txBox="1"/>
          <p:nvPr>
            <p:custDataLst>
              <p:tags r:id="rId5"/>
            </p:custDataLst>
          </p:nvPr>
        </p:nvSpPr>
        <p:spPr>
          <a:xfrm>
            <a:off x="2117109" y="4631084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87" name="矩形 93"/>
          <p:cNvSpPr/>
          <p:nvPr/>
        </p:nvSpPr>
        <p:spPr>
          <a:xfrm>
            <a:off x="2287305" y="4323307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8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789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51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90" name="五边形 41"/>
          <p:cNvSpPr/>
          <p:nvPr/>
        </p:nvSpPr>
        <p:spPr>
          <a:xfrm>
            <a:off x="8222034" y="3617362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Step5</a:t>
            </a:r>
            <a:endParaRPr altLang="en-US" dirty="0" lang="zh-CN">
              <a:sym typeface="+mn-lt"/>
            </a:endParaRPr>
          </a:p>
        </p:txBody>
      </p:sp>
      <p:sp>
        <p:nvSpPr>
          <p:cNvPr id="1048791" name="五边形 38"/>
          <p:cNvSpPr/>
          <p:nvPr/>
        </p:nvSpPr>
        <p:spPr>
          <a:xfrm>
            <a:off x="6676160" y="3617362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Step4</a:t>
            </a:r>
            <a:endParaRPr altLang="en-US" dirty="0" lang="zh-CN">
              <a:sym typeface="+mn-lt"/>
            </a:endParaRPr>
          </a:p>
        </p:txBody>
      </p:sp>
      <p:sp>
        <p:nvSpPr>
          <p:cNvPr id="1048792" name="五边形 39"/>
          <p:cNvSpPr/>
          <p:nvPr/>
        </p:nvSpPr>
        <p:spPr>
          <a:xfrm>
            <a:off x="5130286" y="3617362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Step3</a:t>
            </a:r>
            <a:endParaRPr altLang="en-US" dirty="0" lang="zh-CN">
              <a:sym typeface="+mn-lt"/>
            </a:endParaRPr>
          </a:p>
        </p:txBody>
      </p:sp>
      <p:sp>
        <p:nvSpPr>
          <p:cNvPr id="1048793" name="五边形 37"/>
          <p:cNvSpPr/>
          <p:nvPr/>
        </p:nvSpPr>
        <p:spPr>
          <a:xfrm>
            <a:off x="3632874" y="3617362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Step2</a:t>
            </a:r>
            <a:endParaRPr altLang="en-US" dirty="0" lang="zh-CN">
              <a:sym typeface="+mn-lt"/>
            </a:endParaRPr>
          </a:p>
        </p:txBody>
      </p:sp>
      <p:sp>
        <p:nvSpPr>
          <p:cNvPr id="1048794" name="五边形 3"/>
          <p:cNvSpPr/>
          <p:nvPr/>
        </p:nvSpPr>
        <p:spPr>
          <a:xfrm>
            <a:off x="2111231" y="3617362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Step1</a:t>
            </a:r>
            <a:endParaRPr altLang="en-US" dirty="0" lang="zh-CN">
              <a:sym typeface="+mn-lt"/>
            </a:endParaRPr>
          </a:p>
        </p:txBody>
      </p:sp>
      <p:cxnSp>
        <p:nvCxnSpPr>
          <p:cNvPr id="3145752" name="直接连接符 52"/>
          <p:cNvCxnSpPr>
            <a:cxnSpLocks/>
            <a:stCxn id="1048794" idx="0"/>
          </p:cNvCxnSpPr>
          <p:nvPr/>
        </p:nvCxnSpPr>
        <p:spPr>
          <a:xfrm flipV="1">
            <a:off x="2881483" y="2753514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3" name="直接连接符 53"/>
          <p:cNvCxnSpPr>
            <a:cxnSpLocks/>
          </p:cNvCxnSpPr>
          <p:nvPr/>
        </p:nvCxnSpPr>
        <p:spPr>
          <a:xfrm flipV="1">
            <a:off x="4448114" y="4042812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4" name="直接连接符 54"/>
          <p:cNvCxnSpPr>
            <a:cxnSpLocks/>
          </p:cNvCxnSpPr>
          <p:nvPr/>
        </p:nvCxnSpPr>
        <p:spPr>
          <a:xfrm flipV="1">
            <a:off x="7539861" y="4042812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5" name="直接连接符 56"/>
          <p:cNvCxnSpPr>
            <a:cxnSpLocks/>
          </p:cNvCxnSpPr>
          <p:nvPr/>
        </p:nvCxnSpPr>
        <p:spPr>
          <a:xfrm flipV="1">
            <a:off x="6026434" y="2753514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6" name="直接连接符 57"/>
          <p:cNvCxnSpPr>
            <a:cxnSpLocks/>
          </p:cNvCxnSpPr>
          <p:nvPr/>
        </p:nvCxnSpPr>
        <p:spPr>
          <a:xfrm flipV="1">
            <a:off x="9026396" y="2753514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95" name="椭圆 59"/>
          <p:cNvSpPr/>
          <p:nvPr/>
        </p:nvSpPr>
        <p:spPr>
          <a:xfrm>
            <a:off x="4138831" y="4877773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96" name="Rounded Rectangle 7"/>
          <p:cNvSpPr/>
          <p:nvPr/>
        </p:nvSpPr>
        <p:spPr>
          <a:xfrm>
            <a:off x="4298290" y="5061549"/>
            <a:ext cx="316863" cy="257114"/>
          </a:xfrm>
          <a:custGeom>
            <a:avLst/>
            <a:ah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97" name="椭圆 62"/>
          <p:cNvSpPr/>
          <p:nvPr/>
        </p:nvSpPr>
        <p:spPr>
          <a:xfrm>
            <a:off x="7239186" y="4877773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798" name="Round Same Side Corner Rectangle 11"/>
          <p:cNvSpPr/>
          <p:nvPr/>
        </p:nvSpPr>
        <p:spPr>
          <a:xfrm rot="9900000">
            <a:off x="7395774" y="5072809"/>
            <a:ext cx="315067" cy="267589"/>
          </a:xfrm>
          <a:custGeom>
            <a:avLst/>
            <a:ah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799" name="椭圆 65"/>
          <p:cNvSpPr/>
          <p:nvPr/>
        </p:nvSpPr>
        <p:spPr>
          <a:xfrm>
            <a:off x="2606979" y="2132954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00" name="Rounded Rectangle 27"/>
          <p:cNvSpPr/>
          <p:nvPr/>
        </p:nvSpPr>
        <p:spPr>
          <a:xfrm>
            <a:off x="2755225" y="2353646"/>
            <a:ext cx="295178" cy="226737"/>
          </a:xfrm>
          <a:custGeom>
            <a:avLst/>
            <a:ah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01" name="椭圆 71"/>
          <p:cNvSpPr/>
          <p:nvPr/>
        </p:nvSpPr>
        <p:spPr>
          <a:xfrm>
            <a:off x="5725759" y="2132954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02" name="Rectangle 16"/>
          <p:cNvSpPr/>
          <p:nvPr/>
        </p:nvSpPr>
        <p:spPr>
          <a:xfrm rot="2700000">
            <a:off x="5934220" y="2261482"/>
            <a:ext cx="201642" cy="361506"/>
          </a:xfrm>
          <a:custGeom>
            <a:avLst/>
            <a:ah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03" name="椭圆 74"/>
          <p:cNvSpPr/>
          <p:nvPr/>
        </p:nvSpPr>
        <p:spPr>
          <a:xfrm>
            <a:off x="8717113" y="2132954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04" name="Rectangle 9"/>
          <p:cNvSpPr/>
          <p:nvPr/>
        </p:nvSpPr>
        <p:spPr>
          <a:xfrm>
            <a:off x="8880350" y="2305525"/>
            <a:ext cx="292090" cy="27342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05" name="文本框 77"/>
          <p:cNvSpPr txBox="1"/>
          <p:nvPr>
            <p:custDataLst>
              <p:tags r:id="rId2"/>
            </p:custDataLst>
          </p:nvPr>
        </p:nvSpPr>
        <p:spPr>
          <a:xfrm>
            <a:off x="3574966" y="2839018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06" name="矩形 78"/>
          <p:cNvSpPr/>
          <p:nvPr/>
        </p:nvSpPr>
        <p:spPr>
          <a:xfrm>
            <a:off x="3745162" y="2531241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07" name="文本框 80"/>
          <p:cNvSpPr txBox="1"/>
          <p:nvPr>
            <p:custDataLst>
              <p:tags r:id="rId3"/>
            </p:custDataLst>
          </p:nvPr>
        </p:nvSpPr>
        <p:spPr>
          <a:xfrm>
            <a:off x="6632050" y="2841270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08" name="矩形 81"/>
          <p:cNvSpPr/>
          <p:nvPr/>
        </p:nvSpPr>
        <p:spPr>
          <a:xfrm>
            <a:off x="6802246" y="2533493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09" name="文本框 86"/>
          <p:cNvSpPr txBox="1"/>
          <p:nvPr>
            <p:custDataLst>
              <p:tags r:id="rId4"/>
            </p:custDataLst>
          </p:nvPr>
        </p:nvSpPr>
        <p:spPr>
          <a:xfrm>
            <a:off x="8301019" y="4612423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10" name="矩形 87"/>
          <p:cNvSpPr/>
          <p:nvPr/>
        </p:nvSpPr>
        <p:spPr>
          <a:xfrm>
            <a:off x="8471215" y="4304646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11" name="文本框 89"/>
          <p:cNvSpPr txBox="1"/>
          <p:nvPr>
            <p:custDataLst>
              <p:tags r:id="rId5"/>
            </p:custDataLst>
          </p:nvPr>
        </p:nvSpPr>
        <p:spPr>
          <a:xfrm>
            <a:off x="5140314" y="4612423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12" name="矩形 90"/>
          <p:cNvSpPr/>
          <p:nvPr/>
        </p:nvSpPr>
        <p:spPr>
          <a:xfrm>
            <a:off x="5310510" y="4304646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13" name="文本框 92"/>
          <p:cNvSpPr txBox="1"/>
          <p:nvPr>
            <p:custDataLst>
              <p:tags r:id="rId6"/>
            </p:custDataLst>
          </p:nvPr>
        </p:nvSpPr>
        <p:spPr>
          <a:xfrm>
            <a:off x="1932562" y="4612423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14" name="矩形 93"/>
          <p:cNvSpPr/>
          <p:nvPr/>
        </p:nvSpPr>
        <p:spPr>
          <a:xfrm>
            <a:off x="2102758" y="4304646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5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816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57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17" name="五边形 40"/>
          <p:cNvSpPr/>
          <p:nvPr/>
        </p:nvSpPr>
        <p:spPr>
          <a:xfrm>
            <a:off x="9077441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Step6</a:t>
            </a:r>
            <a:endParaRPr altLang="en-US" dirty="0" lang="zh-CN">
              <a:sym typeface="+mn-lt"/>
            </a:endParaRPr>
          </a:p>
        </p:txBody>
      </p:sp>
      <p:sp>
        <p:nvSpPr>
          <p:cNvPr id="1048818" name="五边形 41"/>
          <p:cNvSpPr/>
          <p:nvPr/>
        </p:nvSpPr>
        <p:spPr>
          <a:xfrm>
            <a:off x="7531568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Step5</a:t>
            </a:r>
            <a:endParaRPr altLang="en-US" dirty="0" lang="zh-CN">
              <a:sym typeface="+mn-lt"/>
            </a:endParaRPr>
          </a:p>
        </p:txBody>
      </p:sp>
      <p:sp>
        <p:nvSpPr>
          <p:cNvPr id="1048819" name="五边形 38"/>
          <p:cNvSpPr/>
          <p:nvPr/>
        </p:nvSpPr>
        <p:spPr>
          <a:xfrm>
            <a:off x="5985694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Step4</a:t>
            </a:r>
            <a:endParaRPr altLang="en-US" dirty="0" lang="zh-CN">
              <a:sym typeface="+mn-lt"/>
            </a:endParaRPr>
          </a:p>
        </p:txBody>
      </p:sp>
      <p:sp>
        <p:nvSpPr>
          <p:cNvPr id="1048820" name="五边形 39"/>
          <p:cNvSpPr/>
          <p:nvPr/>
        </p:nvSpPr>
        <p:spPr>
          <a:xfrm>
            <a:off x="4439820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Step3</a:t>
            </a:r>
            <a:endParaRPr altLang="en-US" dirty="0" lang="zh-CN">
              <a:sym typeface="+mn-lt"/>
            </a:endParaRPr>
          </a:p>
        </p:txBody>
      </p:sp>
      <p:sp>
        <p:nvSpPr>
          <p:cNvPr id="1048821" name="五边形 37"/>
          <p:cNvSpPr/>
          <p:nvPr/>
        </p:nvSpPr>
        <p:spPr>
          <a:xfrm>
            <a:off x="2942408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Step2</a:t>
            </a:r>
            <a:endParaRPr altLang="en-US" dirty="0" lang="zh-CN">
              <a:sym typeface="+mn-lt"/>
            </a:endParaRPr>
          </a:p>
        </p:txBody>
      </p:sp>
      <p:sp>
        <p:nvSpPr>
          <p:cNvPr id="1048822" name="五边形 3"/>
          <p:cNvSpPr/>
          <p:nvPr/>
        </p:nvSpPr>
        <p:spPr>
          <a:xfrm>
            <a:off x="1420765" y="3514725"/>
            <a:ext cx="1753228" cy="425450"/>
          </a:xfrm>
          <a:prstGeom prst="homePlate"/>
          <a:solidFill>
            <a:schemeClr val="accent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lang="en-US">
                <a:sym typeface="+mn-lt"/>
              </a:rPr>
              <a:t>Step1</a:t>
            </a:r>
            <a:endParaRPr altLang="en-US" dirty="0" lang="zh-CN">
              <a:sym typeface="+mn-lt"/>
            </a:endParaRPr>
          </a:p>
        </p:txBody>
      </p:sp>
      <p:cxnSp>
        <p:nvCxnSpPr>
          <p:cNvPr id="3145758" name="直接连接符 52"/>
          <p:cNvCxnSpPr>
            <a:cxnSpLocks/>
            <a:stCxn id="1048822" idx="0"/>
          </p:cNvCxnSpPr>
          <p:nvPr/>
        </p:nvCxnSpPr>
        <p:spPr>
          <a:xfrm flipV="1">
            <a:off x="2191017" y="2650877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59" name="直接连接符 53"/>
          <p:cNvCxnSpPr>
            <a:cxnSpLocks/>
          </p:cNvCxnSpPr>
          <p:nvPr/>
        </p:nvCxnSpPr>
        <p:spPr>
          <a:xfrm flipV="1">
            <a:off x="3757648" y="394017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60" name="直接连接符 54"/>
          <p:cNvCxnSpPr>
            <a:cxnSpLocks/>
          </p:cNvCxnSpPr>
          <p:nvPr/>
        </p:nvCxnSpPr>
        <p:spPr>
          <a:xfrm flipV="1">
            <a:off x="6849395" y="394017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61" name="直接连接符 55"/>
          <p:cNvCxnSpPr>
            <a:cxnSpLocks/>
          </p:cNvCxnSpPr>
          <p:nvPr/>
        </p:nvCxnSpPr>
        <p:spPr>
          <a:xfrm flipV="1">
            <a:off x="9849357" y="3940175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62" name="直接连接符 56"/>
          <p:cNvCxnSpPr>
            <a:cxnSpLocks/>
          </p:cNvCxnSpPr>
          <p:nvPr/>
        </p:nvCxnSpPr>
        <p:spPr>
          <a:xfrm flipV="1">
            <a:off x="5335968" y="2650877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5763" name="直接连接符 57"/>
          <p:cNvCxnSpPr>
            <a:cxnSpLocks/>
          </p:cNvCxnSpPr>
          <p:nvPr/>
        </p:nvCxnSpPr>
        <p:spPr>
          <a:xfrm flipV="1">
            <a:off x="8335930" y="2650877"/>
            <a:ext cx="8608" cy="863848"/>
          </a:xfrm>
          <a:prstGeom prst="line"/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23" name="椭圆 59"/>
          <p:cNvSpPr/>
          <p:nvPr/>
        </p:nvSpPr>
        <p:spPr>
          <a:xfrm>
            <a:off x="3448365" y="4775136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24" name="Rounded Rectangle 7"/>
          <p:cNvSpPr/>
          <p:nvPr/>
        </p:nvSpPr>
        <p:spPr>
          <a:xfrm>
            <a:off x="3607824" y="4958912"/>
            <a:ext cx="316863" cy="257114"/>
          </a:xfrm>
          <a:custGeom>
            <a:avLst/>
            <a:ah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25" name="椭圆 62"/>
          <p:cNvSpPr/>
          <p:nvPr/>
        </p:nvSpPr>
        <p:spPr>
          <a:xfrm>
            <a:off x="6548720" y="4775136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26" name="Round Same Side Corner Rectangle 11"/>
          <p:cNvSpPr/>
          <p:nvPr/>
        </p:nvSpPr>
        <p:spPr>
          <a:xfrm rot="9900000">
            <a:off x="6705308" y="4970172"/>
            <a:ext cx="315067" cy="267589"/>
          </a:xfrm>
          <a:custGeom>
            <a:avLst/>
            <a:ah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27" name="椭圆 65"/>
          <p:cNvSpPr/>
          <p:nvPr/>
        </p:nvSpPr>
        <p:spPr>
          <a:xfrm>
            <a:off x="1916513" y="203031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28" name="Rounded Rectangle 27"/>
          <p:cNvSpPr/>
          <p:nvPr/>
        </p:nvSpPr>
        <p:spPr>
          <a:xfrm>
            <a:off x="2064759" y="2251009"/>
            <a:ext cx="295178" cy="226737"/>
          </a:xfrm>
          <a:custGeom>
            <a:avLst/>
            <a:ah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29" name="椭圆 68"/>
          <p:cNvSpPr/>
          <p:nvPr/>
        </p:nvSpPr>
        <p:spPr>
          <a:xfrm>
            <a:off x="9540074" y="4775136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30" name="Oval 21"/>
          <p:cNvSpPr>
            <a:spLocks noChangeAspect="1"/>
          </p:cNvSpPr>
          <p:nvPr/>
        </p:nvSpPr>
        <p:spPr>
          <a:xfrm>
            <a:off x="9694414" y="4921435"/>
            <a:ext cx="309884" cy="312472"/>
          </a:xfrm>
          <a:custGeom>
            <a:avLst/>
            <a:ah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31" name="椭圆 71"/>
          <p:cNvSpPr/>
          <p:nvPr/>
        </p:nvSpPr>
        <p:spPr>
          <a:xfrm>
            <a:off x="5035293" y="203031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32" name="Rectangle 16"/>
          <p:cNvSpPr/>
          <p:nvPr/>
        </p:nvSpPr>
        <p:spPr>
          <a:xfrm rot="2700000">
            <a:off x="5243754" y="2158845"/>
            <a:ext cx="201642" cy="361506"/>
          </a:xfrm>
          <a:custGeom>
            <a:avLst/>
            <a:ah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33" name="椭圆 74"/>
          <p:cNvSpPr/>
          <p:nvPr/>
        </p:nvSpPr>
        <p:spPr>
          <a:xfrm>
            <a:off x="8026647" y="2030317"/>
            <a:ext cx="618565" cy="618565"/>
          </a:xfrm>
          <a:prstGeom prst="ellipse"/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34" name="Rectangle 9"/>
          <p:cNvSpPr/>
          <p:nvPr/>
        </p:nvSpPr>
        <p:spPr>
          <a:xfrm>
            <a:off x="8189884" y="2202888"/>
            <a:ext cx="292090" cy="27342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ko-KR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35" name="文本框 77"/>
          <p:cNvSpPr txBox="1"/>
          <p:nvPr>
            <p:custDataLst>
              <p:tags r:id="rId2"/>
            </p:custDataLst>
          </p:nvPr>
        </p:nvSpPr>
        <p:spPr>
          <a:xfrm>
            <a:off x="2884500" y="2736381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36" name="矩形 78"/>
          <p:cNvSpPr/>
          <p:nvPr/>
        </p:nvSpPr>
        <p:spPr>
          <a:xfrm>
            <a:off x="3054696" y="2428604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37" name="文本框 80"/>
          <p:cNvSpPr txBox="1"/>
          <p:nvPr>
            <p:custDataLst>
              <p:tags r:id="rId3"/>
            </p:custDataLst>
          </p:nvPr>
        </p:nvSpPr>
        <p:spPr>
          <a:xfrm>
            <a:off x="5941584" y="2738633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38" name="矩形 81"/>
          <p:cNvSpPr/>
          <p:nvPr/>
        </p:nvSpPr>
        <p:spPr>
          <a:xfrm>
            <a:off x="6111780" y="2430856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39" name="文本框 83"/>
          <p:cNvSpPr txBox="1"/>
          <p:nvPr>
            <p:custDataLst>
              <p:tags r:id="rId4"/>
            </p:custDataLst>
          </p:nvPr>
        </p:nvSpPr>
        <p:spPr>
          <a:xfrm>
            <a:off x="9051184" y="2784087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40" name="矩形 84"/>
          <p:cNvSpPr/>
          <p:nvPr/>
        </p:nvSpPr>
        <p:spPr>
          <a:xfrm>
            <a:off x="9221380" y="2476310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41" name="文本框 86"/>
          <p:cNvSpPr txBox="1"/>
          <p:nvPr>
            <p:custDataLst>
              <p:tags r:id="rId5"/>
            </p:custDataLst>
          </p:nvPr>
        </p:nvSpPr>
        <p:spPr>
          <a:xfrm>
            <a:off x="7610553" y="450978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42" name="矩形 87"/>
          <p:cNvSpPr/>
          <p:nvPr/>
        </p:nvSpPr>
        <p:spPr>
          <a:xfrm>
            <a:off x="7780749" y="420200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43" name="文本框 89"/>
          <p:cNvSpPr txBox="1"/>
          <p:nvPr>
            <p:custDataLst>
              <p:tags r:id="rId6"/>
            </p:custDataLst>
          </p:nvPr>
        </p:nvSpPr>
        <p:spPr>
          <a:xfrm>
            <a:off x="4449848" y="450978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44" name="矩形 90"/>
          <p:cNvSpPr/>
          <p:nvPr/>
        </p:nvSpPr>
        <p:spPr>
          <a:xfrm>
            <a:off x="4620044" y="420200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  <p:sp>
        <p:nvSpPr>
          <p:cNvPr id="1048845" name="文本框 92"/>
          <p:cNvSpPr txBox="1"/>
          <p:nvPr>
            <p:custDataLst>
              <p:tags r:id="rId7"/>
            </p:custDataLst>
          </p:nvPr>
        </p:nvSpPr>
        <p:spPr>
          <a:xfrm>
            <a:off x="1242096" y="4509786"/>
            <a:ext cx="1739479" cy="1203794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ctr">
              <a:lnSpc>
                <a:spcPct val="150000"/>
              </a:lnSpc>
            </a:pPr>
            <a:r>
              <a:rPr altLang="zh-CN" dirty="0" sz="900" lang="en-US">
                <a:solidFill>
                  <a:schemeClr val="tx1"/>
                </a:solidFill>
                <a:sym typeface="+mn-lt"/>
              </a:rPr>
              <a:t>Click here to add the text</a:t>
            </a:r>
            <a:endParaRPr altLang="zh-CN" dirty="0" sz="90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46" name="矩形 93"/>
          <p:cNvSpPr/>
          <p:nvPr/>
        </p:nvSpPr>
        <p:spPr>
          <a:xfrm>
            <a:off x="1412292" y="4202009"/>
            <a:ext cx="1345625" cy="294641"/>
          </a:xfrm>
          <a:prstGeom prst="rect"/>
        </p:spPr>
        <p:txBody>
          <a:bodyPr wrap="none">
            <a:spAutoFit/>
          </a:bodyPr>
          <a:p>
            <a:pPr algn="ctr"/>
            <a:r>
              <a:rPr altLang="zh-CN" dirty="0" sz="1400" lang="en-US">
                <a:sym typeface="+mn-lt"/>
              </a:rPr>
              <a:t>LOREM IPSUM</a:t>
            </a:r>
            <a:endParaRPr altLang="zh-CN" dirty="0" sz="1400" lang="en-US">
              <a:sym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8" name="矩形 1"/>
          <p:cNvSpPr/>
          <p:nvPr/>
        </p:nvSpPr>
        <p:spPr>
          <a:xfrm>
            <a:off x="1" y="933450"/>
            <a:ext cx="3048000" cy="1171575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  <p:sp>
        <p:nvSpPr>
          <p:cNvPr id="1048849" name="文本占位符 3"/>
          <p:cNvSpPr txBox="1"/>
          <p:nvPr/>
        </p:nvSpPr>
        <p:spPr>
          <a:xfrm>
            <a:off x="3295560" y="1456733"/>
            <a:ext cx="6208850" cy="1388434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marL="0">
              <a:lnSpc>
                <a:spcPts val="2100"/>
              </a:lnSpc>
              <a:buNone/>
            </a:pP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the text, sed do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eiusmod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tempor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incididunt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labore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et dolore magna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aliqua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 Ut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enim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ad minim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veniam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,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quis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nostrud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exercitation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ullamco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laboris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nisi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aliquip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ea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commodo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6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consequat</a:t>
            </a:r>
            <a:r>
              <a:rPr altLang="zh-CN" dirty="0" sz="16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</a:t>
            </a:r>
            <a:endParaRPr altLang="zh-CN" dirty="0" sz="1600" lang="en-US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sp>
        <p:nvSpPr>
          <p:cNvPr id="1048850" name="文本占位符 4"/>
          <p:cNvSpPr txBox="1"/>
          <p:nvPr/>
        </p:nvSpPr>
        <p:spPr>
          <a:xfrm>
            <a:off x="3295560" y="934220"/>
            <a:ext cx="4102101" cy="441375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marL="0">
              <a:buNone/>
            </a:pPr>
            <a:r>
              <a:rPr altLang="zh-CN" dirty="0" lang="en-US">
                <a:solidFill>
                  <a:schemeClr val="accent1"/>
                </a:solidFill>
                <a:sym typeface="+mn-lt"/>
              </a:rPr>
              <a:t>ADD TITLE HERE</a:t>
            </a:r>
            <a:endParaRPr altLang="zh-CN" dirty="0" lang="en-US">
              <a:solidFill>
                <a:schemeClr val="accent1"/>
              </a:solidFill>
              <a:sym typeface="+mn-lt"/>
            </a:endParaRPr>
          </a:p>
        </p:txBody>
      </p:sp>
      <p:grpSp>
        <p:nvGrpSpPr>
          <p:cNvPr id="106" name="Group 198"/>
          <p:cNvGrpSpPr>
            <a:grpSpLocks noChangeAspect="1"/>
          </p:cNvGrpSpPr>
          <p:nvPr/>
        </p:nvGrpSpPr>
        <p:grpSpPr bwMode="auto">
          <a:xfrm>
            <a:off x="3295560" y="5180656"/>
            <a:ext cx="517323" cy="517649"/>
            <a:chOff x="3337" y="860"/>
            <a:chExt cx="1592" cy="1593"/>
          </a:xfrm>
          <a:solidFill>
            <a:schemeClr val="accent1"/>
          </a:solidFill>
        </p:grpSpPr>
        <p:sp>
          <p:nvSpPr>
            <p:cNvPr id="1048851" name="Freeform 200"/>
            <p:cNvSpPr/>
            <p:nvPr/>
          </p:nvSpPr>
          <p:spPr bwMode="auto">
            <a:xfrm>
              <a:off x="3337" y="860"/>
              <a:ext cx="1133" cy="743"/>
            </a:xfrm>
            <a:custGeom>
              <a:avLst/>
              <a:gdLst>
                <a:gd name="T0" fmla="*/ 2544 w 3399"/>
                <a:gd name="T1" fmla="*/ 5 h 2228"/>
                <a:gd name="T2" fmla="*/ 2828 w 3399"/>
                <a:gd name="T3" fmla="*/ 45 h 2228"/>
                <a:gd name="T4" fmla="*/ 3113 w 3399"/>
                <a:gd name="T5" fmla="*/ 118 h 2228"/>
                <a:gd name="T6" fmla="*/ 3399 w 3399"/>
                <a:gd name="T7" fmla="*/ 222 h 2228"/>
                <a:gd name="T8" fmla="*/ 3264 w 3399"/>
                <a:gd name="T9" fmla="*/ 513 h 2228"/>
                <a:gd name="T10" fmla="*/ 3065 w 3399"/>
                <a:gd name="T11" fmla="*/ 601 h 2228"/>
                <a:gd name="T12" fmla="*/ 2797 w 3399"/>
                <a:gd name="T13" fmla="*/ 524 h 2228"/>
                <a:gd name="T14" fmla="*/ 2532 w 3399"/>
                <a:gd name="T15" fmla="*/ 484 h 2228"/>
                <a:gd name="T16" fmla="*/ 2272 w 3399"/>
                <a:gd name="T17" fmla="*/ 483 h 2228"/>
                <a:gd name="T18" fmla="*/ 2019 w 3399"/>
                <a:gd name="T19" fmla="*/ 516 h 2228"/>
                <a:gd name="T20" fmla="*/ 1777 w 3399"/>
                <a:gd name="T21" fmla="*/ 582 h 2228"/>
                <a:gd name="T22" fmla="*/ 1547 w 3399"/>
                <a:gd name="T23" fmla="*/ 678 h 2228"/>
                <a:gd name="T24" fmla="*/ 1332 w 3399"/>
                <a:gd name="T25" fmla="*/ 800 h 2228"/>
                <a:gd name="T26" fmla="*/ 1136 w 3399"/>
                <a:gd name="T27" fmla="*/ 949 h 2228"/>
                <a:gd name="T28" fmla="*/ 960 w 3399"/>
                <a:gd name="T29" fmla="*/ 1119 h 2228"/>
                <a:gd name="T30" fmla="*/ 807 w 3399"/>
                <a:gd name="T31" fmla="*/ 1311 h 2228"/>
                <a:gd name="T32" fmla="*/ 679 w 3399"/>
                <a:gd name="T33" fmla="*/ 1519 h 2228"/>
                <a:gd name="T34" fmla="*/ 580 w 3399"/>
                <a:gd name="T35" fmla="*/ 1743 h 2228"/>
                <a:gd name="T36" fmla="*/ 512 w 3399"/>
                <a:gd name="T37" fmla="*/ 1981 h 2228"/>
                <a:gd name="T38" fmla="*/ 475 w 3399"/>
                <a:gd name="T39" fmla="*/ 2228 h 2228"/>
                <a:gd name="T40" fmla="*/ 162 w 3399"/>
                <a:gd name="T41" fmla="*/ 2202 h 2228"/>
                <a:gd name="T42" fmla="*/ 20 w 3399"/>
                <a:gd name="T43" fmla="*/ 2046 h 2228"/>
                <a:gd name="T44" fmla="*/ 78 w 3399"/>
                <a:gd name="T45" fmla="*/ 1777 h 2228"/>
                <a:gd name="T46" fmla="*/ 160 w 3399"/>
                <a:gd name="T47" fmla="*/ 1524 h 2228"/>
                <a:gd name="T48" fmla="*/ 264 w 3399"/>
                <a:gd name="T49" fmla="*/ 1285 h 2228"/>
                <a:gd name="T50" fmla="*/ 394 w 3399"/>
                <a:gd name="T51" fmla="*/ 1062 h 2228"/>
                <a:gd name="T52" fmla="*/ 548 w 3399"/>
                <a:gd name="T53" fmla="*/ 857 h 2228"/>
                <a:gd name="T54" fmla="*/ 728 w 3399"/>
                <a:gd name="T55" fmla="*/ 668 h 2228"/>
                <a:gd name="T56" fmla="*/ 934 w 3399"/>
                <a:gd name="T57" fmla="*/ 496 h 2228"/>
                <a:gd name="T58" fmla="*/ 1165 w 3399"/>
                <a:gd name="T59" fmla="*/ 342 h 2228"/>
                <a:gd name="T60" fmla="*/ 1435 w 3399"/>
                <a:gd name="T61" fmla="*/ 200 h 2228"/>
                <a:gd name="T62" fmla="*/ 1709 w 3399"/>
                <a:gd name="T63" fmla="*/ 97 h 2228"/>
                <a:gd name="T64" fmla="*/ 1985 w 3399"/>
                <a:gd name="T65" fmla="*/ 32 h 2228"/>
                <a:gd name="T66" fmla="*/ 2263 w 3399"/>
                <a:gd name="T67" fmla="*/ 1 h 2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99" h="2228">
                  <a:moveTo>
                    <a:pt x="2403" y="0"/>
                  </a:moveTo>
                  <a:lnTo>
                    <a:pt x="2544" y="5"/>
                  </a:lnTo>
                  <a:lnTo>
                    <a:pt x="2685" y="21"/>
                  </a:lnTo>
                  <a:lnTo>
                    <a:pt x="2828" y="45"/>
                  </a:lnTo>
                  <a:lnTo>
                    <a:pt x="2970" y="77"/>
                  </a:lnTo>
                  <a:lnTo>
                    <a:pt x="3113" y="118"/>
                  </a:lnTo>
                  <a:lnTo>
                    <a:pt x="3255" y="166"/>
                  </a:lnTo>
                  <a:lnTo>
                    <a:pt x="3399" y="222"/>
                  </a:lnTo>
                  <a:lnTo>
                    <a:pt x="3331" y="371"/>
                  </a:lnTo>
                  <a:lnTo>
                    <a:pt x="3264" y="513"/>
                  </a:lnTo>
                  <a:lnTo>
                    <a:pt x="3197" y="656"/>
                  </a:lnTo>
                  <a:lnTo>
                    <a:pt x="3065" y="601"/>
                  </a:lnTo>
                  <a:lnTo>
                    <a:pt x="2931" y="557"/>
                  </a:lnTo>
                  <a:lnTo>
                    <a:pt x="2797" y="524"/>
                  </a:lnTo>
                  <a:lnTo>
                    <a:pt x="2663" y="499"/>
                  </a:lnTo>
                  <a:lnTo>
                    <a:pt x="2532" y="484"/>
                  </a:lnTo>
                  <a:lnTo>
                    <a:pt x="2401" y="478"/>
                  </a:lnTo>
                  <a:lnTo>
                    <a:pt x="2272" y="483"/>
                  </a:lnTo>
                  <a:lnTo>
                    <a:pt x="2144" y="494"/>
                  </a:lnTo>
                  <a:lnTo>
                    <a:pt x="2019" y="516"/>
                  </a:lnTo>
                  <a:lnTo>
                    <a:pt x="1897" y="545"/>
                  </a:lnTo>
                  <a:lnTo>
                    <a:pt x="1777" y="582"/>
                  </a:lnTo>
                  <a:lnTo>
                    <a:pt x="1659" y="625"/>
                  </a:lnTo>
                  <a:lnTo>
                    <a:pt x="1547" y="678"/>
                  </a:lnTo>
                  <a:lnTo>
                    <a:pt x="1437" y="736"/>
                  </a:lnTo>
                  <a:lnTo>
                    <a:pt x="1332" y="800"/>
                  </a:lnTo>
                  <a:lnTo>
                    <a:pt x="1232" y="871"/>
                  </a:lnTo>
                  <a:lnTo>
                    <a:pt x="1136" y="949"/>
                  </a:lnTo>
                  <a:lnTo>
                    <a:pt x="1046" y="1032"/>
                  </a:lnTo>
                  <a:lnTo>
                    <a:pt x="960" y="1119"/>
                  </a:lnTo>
                  <a:lnTo>
                    <a:pt x="880" y="1212"/>
                  </a:lnTo>
                  <a:lnTo>
                    <a:pt x="807" y="1311"/>
                  </a:lnTo>
                  <a:lnTo>
                    <a:pt x="739" y="1413"/>
                  </a:lnTo>
                  <a:lnTo>
                    <a:pt x="679" y="1519"/>
                  </a:lnTo>
                  <a:lnTo>
                    <a:pt x="625" y="1630"/>
                  </a:lnTo>
                  <a:lnTo>
                    <a:pt x="580" y="1743"/>
                  </a:lnTo>
                  <a:lnTo>
                    <a:pt x="541" y="1861"/>
                  </a:lnTo>
                  <a:lnTo>
                    <a:pt x="512" y="1981"/>
                  </a:lnTo>
                  <a:lnTo>
                    <a:pt x="490" y="2103"/>
                  </a:lnTo>
                  <a:lnTo>
                    <a:pt x="475" y="2228"/>
                  </a:lnTo>
                  <a:lnTo>
                    <a:pt x="320" y="2215"/>
                  </a:lnTo>
                  <a:lnTo>
                    <a:pt x="162" y="2202"/>
                  </a:lnTo>
                  <a:lnTo>
                    <a:pt x="0" y="2187"/>
                  </a:lnTo>
                  <a:lnTo>
                    <a:pt x="20" y="2046"/>
                  </a:lnTo>
                  <a:lnTo>
                    <a:pt x="46" y="1909"/>
                  </a:lnTo>
                  <a:lnTo>
                    <a:pt x="78" y="1777"/>
                  </a:lnTo>
                  <a:lnTo>
                    <a:pt x="116" y="1649"/>
                  </a:lnTo>
                  <a:lnTo>
                    <a:pt x="160" y="1524"/>
                  </a:lnTo>
                  <a:lnTo>
                    <a:pt x="209" y="1401"/>
                  </a:lnTo>
                  <a:lnTo>
                    <a:pt x="264" y="1285"/>
                  </a:lnTo>
                  <a:lnTo>
                    <a:pt x="325" y="1171"/>
                  </a:lnTo>
                  <a:lnTo>
                    <a:pt x="394" y="1062"/>
                  </a:lnTo>
                  <a:lnTo>
                    <a:pt x="468" y="957"/>
                  </a:lnTo>
                  <a:lnTo>
                    <a:pt x="548" y="857"/>
                  </a:lnTo>
                  <a:lnTo>
                    <a:pt x="635" y="761"/>
                  </a:lnTo>
                  <a:lnTo>
                    <a:pt x="728" y="668"/>
                  </a:lnTo>
                  <a:lnTo>
                    <a:pt x="827" y="580"/>
                  </a:lnTo>
                  <a:lnTo>
                    <a:pt x="934" y="496"/>
                  </a:lnTo>
                  <a:lnTo>
                    <a:pt x="1047" y="417"/>
                  </a:lnTo>
                  <a:lnTo>
                    <a:pt x="1165" y="342"/>
                  </a:lnTo>
                  <a:lnTo>
                    <a:pt x="1300" y="266"/>
                  </a:lnTo>
                  <a:lnTo>
                    <a:pt x="1435" y="200"/>
                  </a:lnTo>
                  <a:lnTo>
                    <a:pt x="1572" y="145"/>
                  </a:lnTo>
                  <a:lnTo>
                    <a:pt x="1709" y="97"/>
                  </a:lnTo>
                  <a:lnTo>
                    <a:pt x="1847" y="59"/>
                  </a:lnTo>
                  <a:lnTo>
                    <a:pt x="1985" y="32"/>
                  </a:lnTo>
                  <a:lnTo>
                    <a:pt x="2124" y="11"/>
                  </a:lnTo>
                  <a:lnTo>
                    <a:pt x="2263" y="1"/>
                  </a:lnTo>
                  <a:lnTo>
                    <a:pt x="24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2" name="Freeform 201"/>
            <p:cNvSpPr/>
            <p:nvPr/>
          </p:nvSpPr>
          <p:spPr bwMode="auto">
            <a:xfrm>
              <a:off x="4188" y="1520"/>
              <a:ext cx="741" cy="930"/>
            </a:xfrm>
            <a:custGeom>
              <a:avLst/>
              <a:gdLst>
                <a:gd name="T0" fmla="*/ 2189 w 2223"/>
                <a:gd name="T1" fmla="*/ 0 h 2790"/>
                <a:gd name="T2" fmla="*/ 2208 w 2223"/>
                <a:gd name="T3" fmla="*/ 147 h 2790"/>
                <a:gd name="T4" fmla="*/ 2220 w 2223"/>
                <a:gd name="T5" fmla="*/ 292 h 2790"/>
                <a:gd name="T6" fmla="*/ 2223 w 2223"/>
                <a:gd name="T7" fmla="*/ 433 h 2790"/>
                <a:gd name="T8" fmla="*/ 2218 w 2223"/>
                <a:gd name="T9" fmla="*/ 572 h 2790"/>
                <a:gd name="T10" fmla="*/ 2205 w 2223"/>
                <a:gd name="T11" fmla="*/ 708 h 2790"/>
                <a:gd name="T12" fmla="*/ 2186 w 2223"/>
                <a:gd name="T13" fmla="*/ 841 h 2790"/>
                <a:gd name="T14" fmla="*/ 2159 w 2223"/>
                <a:gd name="T15" fmla="*/ 970 h 2790"/>
                <a:gd name="T16" fmla="*/ 2125 w 2223"/>
                <a:gd name="T17" fmla="*/ 1097 h 2790"/>
                <a:gd name="T18" fmla="*/ 2086 w 2223"/>
                <a:gd name="T19" fmla="*/ 1219 h 2790"/>
                <a:gd name="T20" fmla="*/ 2039 w 2223"/>
                <a:gd name="T21" fmla="*/ 1339 h 2790"/>
                <a:gd name="T22" fmla="*/ 1987 w 2223"/>
                <a:gd name="T23" fmla="*/ 1455 h 2790"/>
                <a:gd name="T24" fmla="*/ 1929 w 2223"/>
                <a:gd name="T25" fmla="*/ 1566 h 2790"/>
                <a:gd name="T26" fmla="*/ 1866 w 2223"/>
                <a:gd name="T27" fmla="*/ 1673 h 2790"/>
                <a:gd name="T28" fmla="*/ 1798 w 2223"/>
                <a:gd name="T29" fmla="*/ 1778 h 2790"/>
                <a:gd name="T30" fmla="*/ 1725 w 2223"/>
                <a:gd name="T31" fmla="*/ 1877 h 2790"/>
                <a:gd name="T32" fmla="*/ 1646 w 2223"/>
                <a:gd name="T33" fmla="*/ 1972 h 2790"/>
                <a:gd name="T34" fmla="*/ 1565 w 2223"/>
                <a:gd name="T35" fmla="*/ 2062 h 2790"/>
                <a:gd name="T36" fmla="*/ 1481 w 2223"/>
                <a:gd name="T37" fmla="*/ 2148 h 2790"/>
                <a:gd name="T38" fmla="*/ 1390 w 2223"/>
                <a:gd name="T39" fmla="*/ 2229 h 2790"/>
                <a:gd name="T40" fmla="*/ 1299 w 2223"/>
                <a:gd name="T41" fmla="*/ 2305 h 2790"/>
                <a:gd name="T42" fmla="*/ 1203 w 2223"/>
                <a:gd name="T43" fmla="*/ 2376 h 2790"/>
                <a:gd name="T44" fmla="*/ 1105 w 2223"/>
                <a:gd name="T45" fmla="*/ 2442 h 2790"/>
                <a:gd name="T46" fmla="*/ 1005 w 2223"/>
                <a:gd name="T47" fmla="*/ 2503 h 2790"/>
                <a:gd name="T48" fmla="*/ 903 w 2223"/>
                <a:gd name="T49" fmla="*/ 2558 h 2790"/>
                <a:gd name="T50" fmla="*/ 798 w 2223"/>
                <a:gd name="T51" fmla="*/ 2608 h 2790"/>
                <a:gd name="T52" fmla="*/ 692 w 2223"/>
                <a:gd name="T53" fmla="*/ 2651 h 2790"/>
                <a:gd name="T54" fmla="*/ 584 w 2223"/>
                <a:gd name="T55" fmla="*/ 2691 h 2790"/>
                <a:gd name="T56" fmla="*/ 477 w 2223"/>
                <a:gd name="T57" fmla="*/ 2723 h 2790"/>
                <a:gd name="T58" fmla="*/ 368 w 2223"/>
                <a:gd name="T59" fmla="*/ 2749 h 2790"/>
                <a:gd name="T60" fmla="*/ 259 w 2223"/>
                <a:gd name="T61" fmla="*/ 2769 h 2790"/>
                <a:gd name="T62" fmla="*/ 150 w 2223"/>
                <a:gd name="T63" fmla="*/ 2782 h 2790"/>
                <a:gd name="T64" fmla="*/ 40 w 2223"/>
                <a:gd name="T65" fmla="*/ 2790 h 2790"/>
                <a:gd name="T66" fmla="*/ 20 w 2223"/>
                <a:gd name="T67" fmla="*/ 2558 h 2790"/>
                <a:gd name="T68" fmla="*/ 0 w 2223"/>
                <a:gd name="T69" fmla="*/ 2324 h 2790"/>
                <a:gd name="T70" fmla="*/ 126 w 2223"/>
                <a:gd name="T71" fmla="*/ 2306 h 2790"/>
                <a:gd name="T72" fmla="*/ 248 w 2223"/>
                <a:gd name="T73" fmla="*/ 2283 h 2790"/>
                <a:gd name="T74" fmla="*/ 368 w 2223"/>
                <a:gd name="T75" fmla="*/ 2253 h 2790"/>
                <a:gd name="T76" fmla="*/ 483 w 2223"/>
                <a:gd name="T77" fmla="*/ 2216 h 2790"/>
                <a:gd name="T78" fmla="*/ 595 w 2223"/>
                <a:gd name="T79" fmla="*/ 2173 h 2790"/>
                <a:gd name="T80" fmla="*/ 702 w 2223"/>
                <a:gd name="T81" fmla="*/ 2123 h 2790"/>
                <a:gd name="T82" fmla="*/ 806 w 2223"/>
                <a:gd name="T83" fmla="*/ 2066 h 2790"/>
                <a:gd name="T84" fmla="*/ 906 w 2223"/>
                <a:gd name="T85" fmla="*/ 2002 h 2790"/>
                <a:gd name="T86" fmla="*/ 1002 w 2223"/>
                <a:gd name="T87" fmla="*/ 1932 h 2790"/>
                <a:gd name="T88" fmla="*/ 1094 w 2223"/>
                <a:gd name="T89" fmla="*/ 1855 h 2790"/>
                <a:gd name="T90" fmla="*/ 1182 w 2223"/>
                <a:gd name="T91" fmla="*/ 1772 h 2790"/>
                <a:gd name="T92" fmla="*/ 1267 w 2223"/>
                <a:gd name="T93" fmla="*/ 1681 h 2790"/>
                <a:gd name="T94" fmla="*/ 1347 w 2223"/>
                <a:gd name="T95" fmla="*/ 1583 h 2790"/>
                <a:gd name="T96" fmla="*/ 1422 w 2223"/>
                <a:gd name="T97" fmla="*/ 1481 h 2790"/>
                <a:gd name="T98" fmla="*/ 1488 w 2223"/>
                <a:gd name="T99" fmla="*/ 1376 h 2790"/>
                <a:gd name="T100" fmla="*/ 1548 w 2223"/>
                <a:gd name="T101" fmla="*/ 1269 h 2790"/>
                <a:gd name="T102" fmla="*/ 1598 w 2223"/>
                <a:gd name="T103" fmla="*/ 1160 h 2790"/>
                <a:gd name="T104" fmla="*/ 1642 w 2223"/>
                <a:gd name="T105" fmla="*/ 1047 h 2790"/>
                <a:gd name="T106" fmla="*/ 1677 w 2223"/>
                <a:gd name="T107" fmla="*/ 934 h 2790"/>
                <a:gd name="T108" fmla="*/ 1706 w 2223"/>
                <a:gd name="T109" fmla="*/ 819 h 2790"/>
                <a:gd name="T110" fmla="*/ 1726 w 2223"/>
                <a:gd name="T111" fmla="*/ 701 h 2790"/>
                <a:gd name="T112" fmla="*/ 1740 w 2223"/>
                <a:gd name="T113" fmla="*/ 582 h 2790"/>
                <a:gd name="T114" fmla="*/ 1745 w 2223"/>
                <a:gd name="T115" fmla="*/ 459 h 2790"/>
                <a:gd name="T116" fmla="*/ 1744 w 2223"/>
                <a:gd name="T117" fmla="*/ 336 h 2790"/>
                <a:gd name="T118" fmla="*/ 1735 w 2223"/>
                <a:gd name="T119" fmla="*/ 211 h 2790"/>
                <a:gd name="T120" fmla="*/ 1721 w 2223"/>
                <a:gd name="T121" fmla="*/ 82 h 2790"/>
                <a:gd name="T122" fmla="*/ 1956 w 2223"/>
                <a:gd name="T123" fmla="*/ 40 h 2790"/>
                <a:gd name="T124" fmla="*/ 2189 w 2223"/>
                <a:gd name="T125" fmla="*/ 0 h 2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23" h="2790">
                  <a:moveTo>
                    <a:pt x="2189" y="0"/>
                  </a:moveTo>
                  <a:lnTo>
                    <a:pt x="2208" y="147"/>
                  </a:lnTo>
                  <a:lnTo>
                    <a:pt x="2220" y="292"/>
                  </a:lnTo>
                  <a:lnTo>
                    <a:pt x="2223" y="433"/>
                  </a:lnTo>
                  <a:lnTo>
                    <a:pt x="2218" y="572"/>
                  </a:lnTo>
                  <a:lnTo>
                    <a:pt x="2205" y="708"/>
                  </a:lnTo>
                  <a:lnTo>
                    <a:pt x="2186" y="841"/>
                  </a:lnTo>
                  <a:lnTo>
                    <a:pt x="2159" y="970"/>
                  </a:lnTo>
                  <a:lnTo>
                    <a:pt x="2125" y="1097"/>
                  </a:lnTo>
                  <a:lnTo>
                    <a:pt x="2086" y="1219"/>
                  </a:lnTo>
                  <a:lnTo>
                    <a:pt x="2039" y="1339"/>
                  </a:lnTo>
                  <a:lnTo>
                    <a:pt x="1987" y="1455"/>
                  </a:lnTo>
                  <a:lnTo>
                    <a:pt x="1929" y="1566"/>
                  </a:lnTo>
                  <a:lnTo>
                    <a:pt x="1866" y="1673"/>
                  </a:lnTo>
                  <a:lnTo>
                    <a:pt x="1798" y="1778"/>
                  </a:lnTo>
                  <a:lnTo>
                    <a:pt x="1725" y="1877"/>
                  </a:lnTo>
                  <a:lnTo>
                    <a:pt x="1646" y="1972"/>
                  </a:lnTo>
                  <a:lnTo>
                    <a:pt x="1565" y="2062"/>
                  </a:lnTo>
                  <a:lnTo>
                    <a:pt x="1481" y="2148"/>
                  </a:lnTo>
                  <a:lnTo>
                    <a:pt x="1390" y="2229"/>
                  </a:lnTo>
                  <a:lnTo>
                    <a:pt x="1299" y="2305"/>
                  </a:lnTo>
                  <a:lnTo>
                    <a:pt x="1203" y="2376"/>
                  </a:lnTo>
                  <a:lnTo>
                    <a:pt x="1105" y="2442"/>
                  </a:lnTo>
                  <a:lnTo>
                    <a:pt x="1005" y="2503"/>
                  </a:lnTo>
                  <a:lnTo>
                    <a:pt x="903" y="2558"/>
                  </a:lnTo>
                  <a:lnTo>
                    <a:pt x="798" y="2608"/>
                  </a:lnTo>
                  <a:lnTo>
                    <a:pt x="692" y="2651"/>
                  </a:lnTo>
                  <a:lnTo>
                    <a:pt x="584" y="2691"/>
                  </a:lnTo>
                  <a:lnTo>
                    <a:pt x="477" y="2723"/>
                  </a:lnTo>
                  <a:lnTo>
                    <a:pt x="368" y="2749"/>
                  </a:lnTo>
                  <a:lnTo>
                    <a:pt x="259" y="2769"/>
                  </a:lnTo>
                  <a:lnTo>
                    <a:pt x="150" y="2782"/>
                  </a:lnTo>
                  <a:lnTo>
                    <a:pt x="40" y="2790"/>
                  </a:lnTo>
                  <a:lnTo>
                    <a:pt x="20" y="2558"/>
                  </a:lnTo>
                  <a:lnTo>
                    <a:pt x="0" y="2324"/>
                  </a:lnTo>
                  <a:lnTo>
                    <a:pt x="126" y="2306"/>
                  </a:lnTo>
                  <a:lnTo>
                    <a:pt x="248" y="2283"/>
                  </a:lnTo>
                  <a:lnTo>
                    <a:pt x="368" y="2253"/>
                  </a:lnTo>
                  <a:lnTo>
                    <a:pt x="483" y="2216"/>
                  </a:lnTo>
                  <a:lnTo>
                    <a:pt x="595" y="2173"/>
                  </a:lnTo>
                  <a:lnTo>
                    <a:pt x="702" y="2123"/>
                  </a:lnTo>
                  <a:lnTo>
                    <a:pt x="806" y="2066"/>
                  </a:lnTo>
                  <a:lnTo>
                    <a:pt x="906" y="2002"/>
                  </a:lnTo>
                  <a:lnTo>
                    <a:pt x="1002" y="1932"/>
                  </a:lnTo>
                  <a:lnTo>
                    <a:pt x="1094" y="1855"/>
                  </a:lnTo>
                  <a:lnTo>
                    <a:pt x="1182" y="1772"/>
                  </a:lnTo>
                  <a:lnTo>
                    <a:pt x="1267" y="1681"/>
                  </a:lnTo>
                  <a:lnTo>
                    <a:pt x="1347" y="1583"/>
                  </a:lnTo>
                  <a:lnTo>
                    <a:pt x="1422" y="1481"/>
                  </a:lnTo>
                  <a:lnTo>
                    <a:pt x="1488" y="1376"/>
                  </a:lnTo>
                  <a:lnTo>
                    <a:pt x="1548" y="1269"/>
                  </a:lnTo>
                  <a:lnTo>
                    <a:pt x="1598" y="1160"/>
                  </a:lnTo>
                  <a:lnTo>
                    <a:pt x="1642" y="1047"/>
                  </a:lnTo>
                  <a:lnTo>
                    <a:pt x="1677" y="934"/>
                  </a:lnTo>
                  <a:lnTo>
                    <a:pt x="1706" y="819"/>
                  </a:lnTo>
                  <a:lnTo>
                    <a:pt x="1726" y="701"/>
                  </a:lnTo>
                  <a:lnTo>
                    <a:pt x="1740" y="582"/>
                  </a:lnTo>
                  <a:lnTo>
                    <a:pt x="1745" y="459"/>
                  </a:lnTo>
                  <a:lnTo>
                    <a:pt x="1744" y="336"/>
                  </a:lnTo>
                  <a:lnTo>
                    <a:pt x="1735" y="211"/>
                  </a:lnTo>
                  <a:lnTo>
                    <a:pt x="1721" y="82"/>
                  </a:lnTo>
                  <a:lnTo>
                    <a:pt x="1956" y="40"/>
                  </a:lnTo>
                  <a:lnTo>
                    <a:pt x="2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3" name="Freeform 202"/>
            <p:cNvSpPr/>
            <p:nvPr/>
          </p:nvSpPr>
          <p:spPr bwMode="auto">
            <a:xfrm>
              <a:off x="3341" y="1714"/>
              <a:ext cx="736" cy="739"/>
            </a:xfrm>
            <a:custGeom>
              <a:avLst/>
              <a:gdLst>
                <a:gd name="T0" fmla="*/ 455 w 2207"/>
                <a:gd name="T1" fmla="*/ 0 h 2215"/>
                <a:gd name="T2" fmla="*/ 483 w 2207"/>
                <a:gd name="T3" fmla="*/ 141 h 2215"/>
                <a:gd name="T4" fmla="*/ 515 w 2207"/>
                <a:gd name="T5" fmla="*/ 276 h 2215"/>
                <a:gd name="T6" fmla="*/ 552 w 2207"/>
                <a:gd name="T7" fmla="*/ 404 h 2215"/>
                <a:gd name="T8" fmla="*/ 596 w 2207"/>
                <a:gd name="T9" fmla="*/ 528 h 2215"/>
                <a:gd name="T10" fmla="*/ 646 w 2207"/>
                <a:gd name="T11" fmla="*/ 646 h 2215"/>
                <a:gd name="T12" fmla="*/ 701 w 2207"/>
                <a:gd name="T13" fmla="*/ 758 h 2215"/>
                <a:gd name="T14" fmla="*/ 762 w 2207"/>
                <a:gd name="T15" fmla="*/ 864 h 2215"/>
                <a:gd name="T16" fmla="*/ 829 w 2207"/>
                <a:gd name="T17" fmla="*/ 965 h 2215"/>
                <a:gd name="T18" fmla="*/ 900 w 2207"/>
                <a:gd name="T19" fmla="*/ 1059 h 2215"/>
                <a:gd name="T20" fmla="*/ 977 w 2207"/>
                <a:gd name="T21" fmla="*/ 1148 h 2215"/>
                <a:gd name="T22" fmla="*/ 1062 w 2207"/>
                <a:gd name="T23" fmla="*/ 1231 h 2215"/>
                <a:gd name="T24" fmla="*/ 1150 w 2207"/>
                <a:gd name="T25" fmla="*/ 1308 h 2215"/>
                <a:gd name="T26" fmla="*/ 1245 w 2207"/>
                <a:gd name="T27" fmla="*/ 1381 h 2215"/>
                <a:gd name="T28" fmla="*/ 1345 w 2207"/>
                <a:gd name="T29" fmla="*/ 1446 h 2215"/>
                <a:gd name="T30" fmla="*/ 1451 w 2207"/>
                <a:gd name="T31" fmla="*/ 1508 h 2215"/>
                <a:gd name="T32" fmla="*/ 1562 w 2207"/>
                <a:gd name="T33" fmla="*/ 1563 h 2215"/>
                <a:gd name="T34" fmla="*/ 1680 w 2207"/>
                <a:gd name="T35" fmla="*/ 1611 h 2215"/>
                <a:gd name="T36" fmla="*/ 1802 w 2207"/>
                <a:gd name="T37" fmla="*/ 1655 h 2215"/>
                <a:gd name="T38" fmla="*/ 1932 w 2207"/>
                <a:gd name="T39" fmla="*/ 1692 h 2215"/>
                <a:gd name="T40" fmla="*/ 2065 w 2207"/>
                <a:gd name="T41" fmla="*/ 1726 h 2215"/>
                <a:gd name="T42" fmla="*/ 2207 w 2207"/>
                <a:gd name="T43" fmla="*/ 1752 h 2215"/>
                <a:gd name="T44" fmla="*/ 2186 w 2207"/>
                <a:gd name="T45" fmla="*/ 1981 h 2215"/>
                <a:gd name="T46" fmla="*/ 2166 w 2207"/>
                <a:gd name="T47" fmla="*/ 2215 h 2215"/>
                <a:gd name="T48" fmla="*/ 2030 w 2207"/>
                <a:gd name="T49" fmla="*/ 2199 h 2215"/>
                <a:gd name="T50" fmla="*/ 1898 w 2207"/>
                <a:gd name="T51" fmla="*/ 2177 h 2215"/>
                <a:gd name="T52" fmla="*/ 1769 w 2207"/>
                <a:gd name="T53" fmla="*/ 2148 h 2215"/>
                <a:gd name="T54" fmla="*/ 1645 w 2207"/>
                <a:gd name="T55" fmla="*/ 2112 h 2215"/>
                <a:gd name="T56" fmla="*/ 1523 w 2207"/>
                <a:gd name="T57" fmla="*/ 2069 h 2215"/>
                <a:gd name="T58" fmla="*/ 1405 w 2207"/>
                <a:gd name="T59" fmla="*/ 2021 h 2215"/>
                <a:gd name="T60" fmla="*/ 1291 w 2207"/>
                <a:gd name="T61" fmla="*/ 1967 h 2215"/>
                <a:gd name="T62" fmla="*/ 1182 w 2207"/>
                <a:gd name="T63" fmla="*/ 1908 h 2215"/>
                <a:gd name="T64" fmla="*/ 1078 w 2207"/>
                <a:gd name="T65" fmla="*/ 1844 h 2215"/>
                <a:gd name="T66" fmla="*/ 976 w 2207"/>
                <a:gd name="T67" fmla="*/ 1774 h 2215"/>
                <a:gd name="T68" fmla="*/ 880 w 2207"/>
                <a:gd name="T69" fmla="*/ 1700 h 2215"/>
                <a:gd name="T70" fmla="*/ 787 w 2207"/>
                <a:gd name="T71" fmla="*/ 1621 h 2215"/>
                <a:gd name="T72" fmla="*/ 699 w 2207"/>
                <a:gd name="T73" fmla="*/ 1540 h 2215"/>
                <a:gd name="T74" fmla="*/ 616 w 2207"/>
                <a:gd name="T75" fmla="*/ 1454 h 2215"/>
                <a:gd name="T76" fmla="*/ 538 w 2207"/>
                <a:gd name="T77" fmla="*/ 1363 h 2215"/>
                <a:gd name="T78" fmla="*/ 464 w 2207"/>
                <a:gd name="T79" fmla="*/ 1272 h 2215"/>
                <a:gd name="T80" fmla="*/ 395 w 2207"/>
                <a:gd name="T81" fmla="*/ 1177 h 2215"/>
                <a:gd name="T82" fmla="*/ 333 w 2207"/>
                <a:gd name="T83" fmla="*/ 1080 h 2215"/>
                <a:gd name="T84" fmla="*/ 275 w 2207"/>
                <a:gd name="T85" fmla="*/ 981 h 2215"/>
                <a:gd name="T86" fmla="*/ 221 w 2207"/>
                <a:gd name="T87" fmla="*/ 879 h 2215"/>
                <a:gd name="T88" fmla="*/ 173 w 2207"/>
                <a:gd name="T89" fmla="*/ 775 h 2215"/>
                <a:gd name="T90" fmla="*/ 131 w 2207"/>
                <a:gd name="T91" fmla="*/ 672 h 2215"/>
                <a:gd name="T92" fmla="*/ 94 w 2207"/>
                <a:gd name="T93" fmla="*/ 567 h 2215"/>
                <a:gd name="T94" fmla="*/ 64 w 2207"/>
                <a:gd name="T95" fmla="*/ 461 h 2215"/>
                <a:gd name="T96" fmla="*/ 39 w 2207"/>
                <a:gd name="T97" fmla="*/ 356 h 2215"/>
                <a:gd name="T98" fmla="*/ 20 w 2207"/>
                <a:gd name="T99" fmla="*/ 250 h 2215"/>
                <a:gd name="T100" fmla="*/ 7 w 2207"/>
                <a:gd name="T101" fmla="*/ 145 h 2215"/>
                <a:gd name="T102" fmla="*/ 0 w 2207"/>
                <a:gd name="T103" fmla="*/ 40 h 2215"/>
                <a:gd name="T104" fmla="*/ 229 w 2207"/>
                <a:gd name="T105" fmla="*/ 20 h 2215"/>
                <a:gd name="T106" fmla="*/ 455 w 2207"/>
                <a:gd name="T107" fmla="*/ 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07" h="2215">
                  <a:moveTo>
                    <a:pt x="455" y="0"/>
                  </a:moveTo>
                  <a:lnTo>
                    <a:pt x="483" y="141"/>
                  </a:lnTo>
                  <a:lnTo>
                    <a:pt x="515" y="276"/>
                  </a:lnTo>
                  <a:lnTo>
                    <a:pt x="552" y="404"/>
                  </a:lnTo>
                  <a:lnTo>
                    <a:pt x="596" y="528"/>
                  </a:lnTo>
                  <a:lnTo>
                    <a:pt x="646" y="646"/>
                  </a:lnTo>
                  <a:lnTo>
                    <a:pt x="701" y="758"/>
                  </a:lnTo>
                  <a:lnTo>
                    <a:pt x="762" y="864"/>
                  </a:lnTo>
                  <a:lnTo>
                    <a:pt x="829" y="965"/>
                  </a:lnTo>
                  <a:lnTo>
                    <a:pt x="900" y="1059"/>
                  </a:lnTo>
                  <a:lnTo>
                    <a:pt x="977" y="1148"/>
                  </a:lnTo>
                  <a:lnTo>
                    <a:pt x="1062" y="1231"/>
                  </a:lnTo>
                  <a:lnTo>
                    <a:pt x="1150" y="1308"/>
                  </a:lnTo>
                  <a:lnTo>
                    <a:pt x="1245" y="1381"/>
                  </a:lnTo>
                  <a:lnTo>
                    <a:pt x="1345" y="1446"/>
                  </a:lnTo>
                  <a:lnTo>
                    <a:pt x="1451" y="1508"/>
                  </a:lnTo>
                  <a:lnTo>
                    <a:pt x="1562" y="1563"/>
                  </a:lnTo>
                  <a:lnTo>
                    <a:pt x="1680" y="1611"/>
                  </a:lnTo>
                  <a:lnTo>
                    <a:pt x="1802" y="1655"/>
                  </a:lnTo>
                  <a:lnTo>
                    <a:pt x="1932" y="1692"/>
                  </a:lnTo>
                  <a:lnTo>
                    <a:pt x="2065" y="1726"/>
                  </a:lnTo>
                  <a:lnTo>
                    <a:pt x="2207" y="1752"/>
                  </a:lnTo>
                  <a:lnTo>
                    <a:pt x="2186" y="1981"/>
                  </a:lnTo>
                  <a:lnTo>
                    <a:pt x="2166" y="2215"/>
                  </a:lnTo>
                  <a:lnTo>
                    <a:pt x="2030" y="2199"/>
                  </a:lnTo>
                  <a:lnTo>
                    <a:pt x="1898" y="2177"/>
                  </a:lnTo>
                  <a:lnTo>
                    <a:pt x="1769" y="2148"/>
                  </a:lnTo>
                  <a:lnTo>
                    <a:pt x="1645" y="2112"/>
                  </a:lnTo>
                  <a:lnTo>
                    <a:pt x="1523" y="2069"/>
                  </a:lnTo>
                  <a:lnTo>
                    <a:pt x="1405" y="2021"/>
                  </a:lnTo>
                  <a:lnTo>
                    <a:pt x="1291" y="1967"/>
                  </a:lnTo>
                  <a:lnTo>
                    <a:pt x="1182" y="1908"/>
                  </a:lnTo>
                  <a:lnTo>
                    <a:pt x="1078" y="1844"/>
                  </a:lnTo>
                  <a:lnTo>
                    <a:pt x="976" y="1774"/>
                  </a:lnTo>
                  <a:lnTo>
                    <a:pt x="880" y="1700"/>
                  </a:lnTo>
                  <a:lnTo>
                    <a:pt x="787" y="1621"/>
                  </a:lnTo>
                  <a:lnTo>
                    <a:pt x="699" y="1540"/>
                  </a:lnTo>
                  <a:lnTo>
                    <a:pt x="616" y="1454"/>
                  </a:lnTo>
                  <a:lnTo>
                    <a:pt x="538" y="1363"/>
                  </a:lnTo>
                  <a:lnTo>
                    <a:pt x="464" y="1272"/>
                  </a:lnTo>
                  <a:lnTo>
                    <a:pt x="395" y="1177"/>
                  </a:lnTo>
                  <a:lnTo>
                    <a:pt x="333" y="1080"/>
                  </a:lnTo>
                  <a:lnTo>
                    <a:pt x="275" y="981"/>
                  </a:lnTo>
                  <a:lnTo>
                    <a:pt x="221" y="879"/>
                  </a:lnTo>
                  <a:lnTo>
                    <a:pt x="173" y="775"/>
                  </a:lnTo>
                  <a:lnTo>
                    <a:pt x="131" y="672"/>
                  </a:lnTo>
                  <a:lnTo>
                    <a:pt x="94" y="567"/>
                  </a:lnTo>
                  <a:lnTo>
                    <a:pt x="64" y="461"/>
                  </a:lnTo>
                  <a:lnTo>
                    <a:pt x="39" y="356"/>
                  </a:lnTo>
                  <a:lnTo>
                    <a:pt x="20" y="250"/>
                  </a:lnTo>
                  <a:lnTo>
                    <a:pt x="7" y="145"/>
                  </a:lnTo>
                  <a:lnTo>
                    <a:pt x="0" y="40"/>
                  </a:lnTo>
                  <a:lnTo>
                    <a:pt x="229" y="20"/>
                  </a:lnTo>
                  <a:lnTo>
                    <a:pt x="4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4" name="Freeform 203"/>
            <p:cNvSpPr/>
            <p:nvPr/>
          </p:nvSpPr>
          <p:spPr bwMode="auto">
            <a:xfrm>
              <a:off x="4498" y="1005"/>
              <a:ext cx="384" cy="435"/>
            </a:xfrm>
            <a:custGeom>
              <a:avLst/>
              <a:gdLst>
                <a:gd name="T0" fmla="*/ 274 w 1151"/>
                <a:gd name="T1" fmla="*/ 0 h 1305"/>
                <a:gd name="T2" fmla="*/ 383 w 1151"/>
                <a:gd name="T3" fmla="*/ 83 h 1305"/>
                <a:gd name="T4" fmla="*/ 486 w 1151"/>
                <a:gd name="T5" fmla="*/ 169 h 1305"/>
                <a:gd name="T6" fmla="*/ 582 w 1151"/>
                <a:gd name="T7" fmla="*/ 260 h 1305"/>
                <a:gd name="T8" fmla="*/ 674 w 1151"/>
                <a:gd name="T9" fmla="*/ 355 h 1305"/>
                <a:gd name="T10" fmla="*/ 760 w 1151"/>
                <a:gd name="T11" fmla="*/ 454 h 1305"/>
                <a:gd name="T12" fmla="*/ 838 w 1151"/>
                <a:gd name="T13" fmla="*/ 557 h 1305"/>
                <a:gd name="T14" fmla="*/ 912 w 1151"/>
                <a:gd name="T15" fmla="*/ 665 h 1305"/>
                <a:gd name="T16" fmla="*/ 981 w 1151"/>
                <a:gd name="T17" fmla="*/ 777 h 1305"/>
                <a:gd name="T18" fmla="*/ 1043 w 1151"/>
                <a:gd name="T19" fmla="*/ 895 h 1305"/>
                <a:gd name="T20" fmla="*/ 1100 w 1151"/>
                <a:gd name="T21" fmla="*/ 1016 h 1305"/>
                <a:gd name="T22" fmla="*/ 1151 w 1151"/>
                <a:gd name="T23" fmla="*/ 1142 h 1305"/>
                <a:gd name="T24" fmla="*/ 998 w 1151"/>
                <a:gd name="T25" fmla="*/ 1198 h 1305"/>
                <a:gd name="T26" fmla="*/ 850 w 1151"/>
                <a:gd name="T27" fmla="*/ 1252 h 1305"/>
                <a:gd name="T28" fmla="*/ 701 w 1151"/>
                <a:gd name="T29" fmla="*/ 1305 h 1305"/>
                <a:gd name="T30" fmla="*/ 656 w 1151"/>
                <a:gd name="T31" fmla="*/ 1195 h 1305"/>
                <a:gd name="T32" fmla="*/ 605 w 1151"/>
                <a:gd name="T33" fmla="*/ 1089 h 1305"/>
                <a:gd name="T34" fmla="*/ 549 w 1151"/>
                <a:gd name="T35" fmla="*/ 987 h 1305"/>
                <a:gd name="T36" fmla="*/ 486 w 1151"/>
                <a:gd name="T37" fmla="*/ 888 h 1305"/>
                <a:gd name="T38" fmla="*/ 418 w 1151"/>
                <a:gd name="T39" fmla="*/ 793 h 1305"/>
                <a:gd name="T40" fmla="*/ 343 w 1151"/>
                <a:gd name="T41" fmla="*/ 703 h 1305"/>
                <a:gd name="T42" fmla="*/ 265 w 1151"/>
                <a:gd name="T43" fmla="*/ 618 h 1305"/>
                <a:gd name="T44" fmla="*/ 181 w 1151"/>
                <a:gd name="T45" fmla="*/ 538 h 1305"/>
                <a:gd name="T46" fmla="*/ 93 w 1151"/>
                <a:gd name="T47" fmla="*/ 463 h 1305"/>
                <a:gd name="T48" fmla="*/ 0 w 1151"/>
                <a:gd name="T49" fmla="*/ 391 h 1305"/>
                <a:gd name="T50" fmla="*/ 92 w 1151"/>
                <a:gd name="T51" fmla="*/ 260 h 1305"/>
                <a:gd name="T52" fmla="*/ 183 w 1151"/>
                <a:gd name="T53" fmla="*/ 129 h 1305"/>
                <a:gd name="T54" fmla="*/ 274 w 1151"/>
                <a:gd name="T55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1" h="1305">
                  <a:moveTo>
                    <a:pt x="274" y="0"/>
                  </a:moveTo>
                  <a:lnTo>
                    <a:pt x="383" y="83"/>
                  </a:lnTo>
                  <a:lnTo>
                    <a:pt x="486" y="169"/>
                  </a:lnTo>
                  <a:lnTo>
                    <a:pt x="582" y="260"/>
                  </a:lnTo>
                  <a:lnTo>
                    <a:pt x="674" y="355"/>
                  </a:lnTo>
                  <a:lnTo>
                    <a:pt x="760" y="454"/>
                  </a:lnTo>
                  <a:lnTo>
                    <a:pt x="838" y="557"/>
                  </a:lnTo>
                  <a:lnTo>
                    <a:pt x="912" y="665"/>
                  </a:lnTo>
                  <a:lnTo>
                    <a:pt x="981" y="777"/>
                  </a:lnTo>
                  <a:lnTo>
                    <a:pt x="1043" y="895"/>
                  </a:lnTo>
                  <a:lnTo>
                    <a:pt x="1100" y="1016"/>
                  </a:lnTo>
                  <a:lnTo>
                    <a:pt x="1151" y="1142"/>
                  </a:lnTo>
                  <a:lnTo>
                    <a:pt x="998" y="1198"/>
                  </a:lnTo>
                  <a:lnTo>
                    <a:pt x="850" y="1252"/>
                  </a:lnTo>
                  <a:lnTo>
                    <a:pt x="701" y="1305"/>
                  </a:lnTo>
                  <a:lnTo>
                    <a:pt x="656" y="1195"/>
                  </a:lnTo>
                  <a:lnTo>
                    <a:pt x="605" y="1089"/>
                  </a:lnTo>
                  <a:lnTo>
                    <a:pt x="549" y="987"/>
                  </a:lnTo>
                  <a:lnTo>
                    <a:pt x="486" y="888"/>
                  </a:lnTo>
                  <a:lnTo>
                    <a:pt x="418" y="793"/>
                  </a:lnTo>
                  <a:lnTo>
                    <a:pt x="343" y="703"/>
                  </a:lnTo>
                  <a:lnTo>
                    <a:pt x="265" y="618"/>
                  </a:lnTo>
                  <a:lnTo>
                    <a:pt x="181" y="538"/>
                  </a:lnTo>
                  <a:lnTo>
                    <a:pt x="93" y="463"/>
                  </a:lnTo>
                  <a:lnTo>
                    <a:pt x="0" y="391"/>
                  </a:lnTo>
                  <a:lnTo>
                    <a:pt x="92" y="260"/>
                  </a:lnTo>
                  <a:lnTo>
                    <a:pt x="183" y="129"/>
                  </a:lnTo>
                  <a:lnTo>
                    <a:pt x="2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5" name="Freeform 204"/>
            <p:cNvSpPr>
              <a:spLocks noEditPoints="1"/>
            </p:cNvSpPr>
            <p:nvPr/>
          </p:nvSpPr>
          <p:spPr bwMode="auto">
            <a:xfrm>
              <a:off x="4303" y="1444"/>
              <a:ext cx="229" cy="565"/>
            </a:xfrm>
            <a:custGeom>
              <a:avLst/>
              <a:gdLst>
                <a:gd name="T0" fmla="*/ 156 w 688"/>
                <a:gd name="T1" fmla="*/ 157 h 1695"/>
                <a:gd name="T2" fmla="*/ 156 w 688"/>
                <a:gd name="T3" fmla="*/ 1539 h 1695"/>
                <a:gd name="T4" fmla="*/ 532 w 688"/>
                <a:gd name="T5" fmla="*/ 1539 h 1695"/>
                <a:gd name="T6" fmla="*/ 532 w 688"/>
                <a:gd name="T7" fmla="*/ 157 h 1695"/>
                <a:gd name="T8" fmla="*/ 156 w 688"/>
                <a:gd name="T9" fmla="*/ 157 h 1695"/>
                <a:gd name="T10" fmla="*/ 77 w 688"/>
                <a:gd name="T11" fmla="*/ 0 h 1695"/>
                <a:gd name="T12" fmla="*/ 609 w 688"/>
                <a:gd name="T13" fmla="*/ 0 h 1695"/>
                <a:gd name="T14" fmla="*/ 634 w 688"/>
                <a:gd name="T15" fmla="*/ 4 h 1695"/>
                <a:gd name="T16" fmla="*/ 656 w 688"/>
                <a:gd name="T17" fmla="*/ 14 h 1695"/>
                <a:gd name="T18" fmla="*/ 673 w 688"/>
                <a:gd name="T19" fmla="*/ 32 h 1695"/>
                <a:gd name="T20" fmla="*/ 684 w 688"/>
                <a:gd name="T21" fmla="*/ 52 h 1695"/>
                <a:gd name="T22" fmla="*/ 688 w 688"/>
                <a:gd name="T23" fmla="*/ 77 h 1695"/>
                <a:gd name="T24" fmla="*/ 688 w 688"/>
                <a:gd name="T25" fmla="*/ 1618 h 1695"/>
                <a:gd name="T26" fmla="*/ 684 w 688"/>
                <a:gd name="T27" fmla="*/ 1643 h 1695"/>
                <a:gd name="T28" fmla="*/ 673 w 688"/>
                <a:gd name="T29" fmla="*/ 1663 h 1695"/>
                <a:gd name="T30" fmla="*/ 656 w 688"/>
                <a:gd name="T31" fmla="*/ 1681 h 1695"/>
                <a:gd name="T32" fmla="*/ 634 w 688"/>
                <a:gd name="T33" fmla="*/ 1691 h 1695"/>
                <a:gd name="T34" fmla="*/ 609 w 688"/>
                <a:gd name="T35" fmla="*/ 1695 h 1695"/>
                <a:gd name="T36" fmla="*/ 77 w 688"/>
                <a:gd name="T37" fmla="*/ 1695 h 1695"/>
                <a:gd name="T38" fmla="*/ 52 w 688"/>
                <a:gd name="T39" fmla="*/ 1691 h 1695"/>
                <a:gd name="T40" fmla="*/ 30 w 688"/>
                <a:gd name="T41" fmla="*/ 1681 h 1695"/>
                <a:gd name="T42" fmla="*/ 14 w 688"/>
                <a:gd name="T43" fmla="*/ 1663 h 1695"/>
                <a:gd name="T44" fmla="*/ 3 w 688"/>
                <a:gd name="T45" fmla="*/ 1643 h 1695"/>
                <a:gd name="T46" fmla="*/ 0 w 688"/>
                <a:gd name="T47" fmla="*/ 1618 h 1695"/>
                <a:gd name="T48" fmla="*/ 0 w 688"/>
                <a:gd name="T49" fmla="*/ 77 h 1695"/>
                <a:gd name="T50" fmla="*/ 3 w 688"/>
                <a:gd name="T51" fmla="*/ 52 h 1695"/>
                <a:gd name="T52" fmla="*/ 14 w 688"/>
                <a:gd name="T53" fmla="*/ 32 h 1695"/>
                <a:gd name="T54" fmla="*/ 30 w 688"/>
                <a:gd name="T55" fmla="*/ 14 h 1695"/>
                <a:gd name="T56" fmla="*/ 52 w 688"/>
                <a:gd name="T57" fmla="*/ 4 h 1695"/>
                <a:gd name="T58" fmla="*/ 77 w 688"/>
                <a:gd name="T59" fmla="*/ 0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8" h="1695">
                  <a:moveTo>
                    <a:pt x="156" y="157"/>
                  </a:moveTo>
                  <a:lnTo>
                    <a:pt x="156" y="1539"/>
                  </a:lnTo>
                  <a:lnTo>
                    <a:pt x="532" y="1539"/>
                  </a:lnTo>
                  <a:lnTo>
                    <a:pt x="532" y="157"/>
                  </a:lnTo>
                  <a:lnTo>
                    <a:pt x="156" y="157"/>
                  </a:lnTo>
                  <a:close/>
                  <a:moveTo>
                    <a:pt x="77" y="0"/>
                  </a:moveTo>
                  <a:lnTo>
                    <a:pt x="609" y="0"/>
                  </a:lnTo>
                  <a:lnTo>
                    <a:pt x="634" y="4"/>
                  </a:lnTo>
                  <a:lnTo>
                    <a:pt x="656" y="14"/>
                  </a:lnTo>
                  <a:lnTo>
                    <a:pt x="673" y="32"/>
                  </a:lnTo>
                  <a:lnTo>
                    <a:pt x="684" y="52"/>
                  </a:lnTo>
                  <a:lnTo>
                    <a:pt x="688" y="77"/>
                  </a:lnTo>
                  <a:lnTo>
                    <a:pt x="688" y="1618"/>
                  </a:lnTo>
                  <a:lnTo>
                    <a:pt x="684" y="1643"/>
                  </a:lnTo>
                  <a:lnTo>
                    <a:pt x="673" y="1663"/>
                  </a:lnTo>
                  <a:lnTo>
                    <a:pt x="656" y="1681"/>
                  </a:lnTo>
                  <a:lnTo>
                    <a:pt x="634" y="1691"/>
                  </a:lnTo>
                  <a:lnTo>
                    <a:pt x="609" y="1695"/>
                  </a:lnTo>
                  <a:lnTo>
                    <a:pt x="77" y="1695"/>
                  </a:lnTo>
                  <a:lnTo>
                    <a:pt x="52" y="1691"/>
                  </a:lnTo>
                  <a:lnTo>
                    <a:pt x="30" y="1681"/>
                  </a:lnTo>
                  <a:lnTo>
                    <a:pt x="14" y="1663"/>
                  </a:lnTo>
                  <a:lnTo>
                    <a:pt x="3" y="1643"/>
                  </a:lnTo>
                  <a:lnTo>
                    <a:pt x="0" y="1618"/>
                  </a:lnTo>
                  <a:lnTo>
                    <a:pt x="0" y="77"/>
                  </a:lnTo>
                  <a:lnTo>
                    <a:pt x="3" y="52"/>
                  </a:lnTo>
                  <a:lnTo>
                    <a:pt x="14" y="32"/>
                  </a:lnTo>
                  <a:lnTo>
                    <a:pt x="30" y="14"/>
                  </a:lnTo>
                  <a:lnTo>
                    <a:pt x="52" y="4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6" name="Freeform 205"/>
            <p:cNvSpPr>
              <a:spLocks noEditPoints="1"/>
            </p:cNvSpPr>
            <p:nvPr/>
          </p:nvSpPr>
          <p:spPr bwMode="auto">
            <a:xfrm>
              <a:off x="3733" y="1580"/>
              <a:ext cx="230" cy="429"/>
            </a:xfrm>
            <a:custGeom>
              <a:avLst/>
              <a:gdLst>
                <a:gd name="T0" fmla="*/ 155 w 688"/>
                <a:gd name="T1" fmla="*/ 1010 h 1286"/>
                <a:gd name="T2" fmla="*/ 155 w 688"/>
                <a:gd name="T3" fmla="*/ 1130 h 1286"/>
                <a:gd name="T4" fmla="*/ 276 w 688"/>
                <a:gd name="T5" fmla="*/ 1130 h 1286"/>
                <a:gd name="T6" fmla="*/ 155 w 688"/>
                <a:gd name="T7" fmla="*/ 1010 h 1286"/>
                <a:gd name="T8" fmla="*/ 155 w 688"/>
                <a:gd name="T9" fmla="*/ 764 h 1286"/>
                <a:gd name="T10" fmla="*/ 155 w 688"/>
                <a:gd name="T11" fmla="*/ 886 h 1286"/>
                <a:gd name="T12" fmla="*/ 400 w 688"/>
                <a:gd name="T13" fmla="*/ 1130 h 1286"/>
                <a:gd name="T14" fmla="*/ 400 w 688"/>
                <a:gd name="T15" fmla="*/ 1132 h 1286"/>
                <a:gd name="T16" fmla="*/ 523 w 688"/>
                <a:gd name="T17" fmla="*/ 1132 h 1286"/>
                <a:gd name="T18" fmla="*/ 155 w 688"/>
                <a:gd name="T19" fmla="*/ 764 h 1286"/>
                <a:gd name="T20" fmla="*/ 155 w 688"/>
                <a:gd name="T21" fmla="*/ 516 h 1286"/>
                <a:gd name="T22" fmla="*/ 155 w 688"/>
                <a:gd name="T23" fmla="*/ 638 h 1286"/>
                <a:gd name="T24" fmla="*/ 532 w 688"/>
                <a:gd name="T25" fmla="*/ 1017 h 1286"/>
                <a:gd name="T26" fmla="*/ 532 w 688"/>
                <a:gd name="T27" fmla="*/ 893 h 1286"/>
                <a:gd name="T28" fmla="*/ 155 w 688"/>
                <a:gd name="T29" fmla="*/ 516 h 1286"/>
                <a:gd name="T30" fmla="*/ 155 w 688"/>
                <a:gd name="T31" fmla="*/ 269 h 1286"/>
                <a:gd name="T32" fmla="*/ 155 w 688"/>
                <a:gd name="T33" fmla="*/ 393 h 1286"/>
                <a:gd name="T34" fmla="*/ 532 w 688"/>
                <a:gd name="T35" fmla="*/ 769 h 1286"/>
                <a:gd name="T36" fmla="*/ 532 w 688"/>
                <a:gd name="T37" fmla="*/ 647 h 1286"/>
                <a:gd name="T38" fmla="*/ 155 w 688"/>
                <a:gd name="T39" fmla="*/ 269 h 1286"/>
                <a:gd name="T40" fmla="*/ 165 w 688"/>
                <a:gd name="T41" fmla="*/ 157 h 1286"/>
                <a:gd name="T42" fmla="*/ 532 w 688"/>
                <a:gd name="T43" fmla="*/ 524 h 1286"/>
                <a:gd name="T44" fmla="*/ 532 w 688"/>
                <a:gd name="T45" fmla="*/ 400 h 1286"/>
                <a:gd name="T46" fmla="*/ 289 w 688"/>
                <a:gd name="T47" fmla="*/ 157 h 1286"/>
                <a:gd name="T48" fmla="*/ 165 w 688"/>
                <a:gd name="T49" fmla="*/ 157 h 1286"/>
                <a:gd name="T50" fmla="*/ 411 w 688"/>
                <a:gd name="T51" fmla="*/ 155 h 1286"/>
                <a:gd name="T52" fmla="*/ 532 w 688"/>
                <a:gd name="T53" fmla="*/ 276 h 1286"/>
                <a:gd name="T54" fmla="*/ 532 w 688"/>
                <a:gd name="T55" fmla="*/ 155 h 1286"/>
                <a:gd name="T56" fmla="*/ 411 w 688"/>
                <a:gd name="T57" fmla="*/ 155 h 1286"/>
                <a:gd name="T58" fmla="*/ 78 w 688"/>
                <a:gd name="T59" fmla="*/ 0 h 1286"/>
                <a:gd name="T60" fmla="*/ 611 w 688"/>
                <a:gd name="T61" fmla="*/ 0 h 1286"/>
                <a:gd name="T62" fmla="*/ 635 w 688"/>
                <a:gd name="T63" fmla="*/ 4 h 1286"/>
                <a:gd name="T64" fmla="*/ 657 w 688"/>
                <a:gd name="T65" fmla="*/ 14 h 1286"/>
                <a:gd name="T66" fmla="*/ 673 w 688"/>
                <a:gd name="T67" fmla="*/ 32 h 1286"/>
                <a:gd name="T68" fmla="*/ 685 w 688"/>
                <a:gd name="T69" fmla="*/ 52 h 1286"/>
                <a:gd name="T70" fmla="*/ 688 w 688"/>
                <a:gd name="T71" fmla="*/ 77 h 1286"/>
                <a:gd name="T72" fmla="*/ 688 w 688"/>
                <a:gd name="T73" fmla="*/ 1209 h 1286"/>
                <a:gd name="T74" fmla="*/ 685 w 688"/>
                <a:gd name="T75" fmla="*/ 1234 h 1286"/>
                <a:gd name="T76" fmla="*/ 673 w 688"/>
                <a:gd name="T77" fmla="*/ 1254 h 1286"/>
                <a:gd name="T78" fmla="*/ 657 w 688"/>
                <a:gd name="T79" fmla="*/ 1272 h 1286"/>
                <a:gd name="T80" fmla="*/ 635 w 688"/>
                <a:gd name="T81" fmla="*/ 1282 h 1286"/>
                <a:gd name="T82" fmla="*/ 611 w 688"/>
                <a:gd name="T83" fmla="*/ 1286 h 1286"/>
                <a:gd name="T84" fmla="*/ 78 w 688"/>
                <a:gd name="T85" fmla="*/ 1286 h 1286"/>
                <a:gd name="T86" fmla="*/ 53 w 688"/>
                <a:gd name="T87" fmla="*/ 1282 h 1286"/>
                <a:gd name="T88" fmla="*/ 32 w 688"/>
                <a:gd name="T89" fmla="*/ 1272 h 1286"/>
                <a:gd name="T90" fmla="*/ 14 w 688"/>
                <a:gd name="T91" fmla="*/ 1254 h 1286"/>
                <a:gd name="T92" fmla="*/ 4 w 688"/>
                <a:gd name="T93" fmla="*/ 1234 h 1286"/>
                <a:gd name="T94" fmla="*/ 0 w 688"/>
                <a:gd name="T95" fmla="*/ 1209 h 1286"/>
                <a:gd name="T96" fmla="*/ 0 w 688"/>
                <a:gd name="T97" fmla="*/ 77 h 1286"/>
                <a:gd name="T98" fmla="*/ 4 w 688"/>
                <a:gd name="T99" fmla="*/ 52 h 1286"/>
                <a:gd name="T100" fmla="*/ 14 w 688"/>
                <a:gd name="T101" fmla="*/ 32 h 1286"/>
                <a:gd name="T102" fmla="*/ 32 w 688"/>
                <a:gd name="T103" fmla="*/ 14 h 1286"/>
                <a:gd name="T104" fmla="*/ 53 w 688"/>
                <a:gd name="T105" fmla="*/ 4 h 1286"/>
                <a:gd name="T106" fmla="*/ 78 w 688"/>
                <a:gd name="T107" fmla="*/ 0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8" h="1286">
                  <a:moveTo>
                    <a:pt x="155" y="1010"/>
                  </a:moveTo>
                  <a:lnTo>
                    <a:pt x="155" y="1130"/>
                  </a:lnTo>
                  <a:lnTo>
                    <a:pt x="276" y="1130"/>
                  </a:lnTo>
                  <a:lnTo>
                    <a:pt x="155" y="1010"/>
                  </a:lnTo>
                  <a:close/>
                  <a:moveTo>
                    <a:pt x="155" y="764"/>
                  </a:moveTo>
                  <a:lnTo>
                    <a:pt x="155" y="886"/>
                  </a:lnTo>
                  <a:lnTo>
                    <a:pt x="400" y="1130"/>
                  </a:lnTo>
                  <a:lnTo>
                    <a:pt x="400" y="1132"/>
                  </a:lnTo>
                  <a:lnTo>
                    <a:pt x="523" y="1132"/>
                  </a:lnTo>
                  <a:lnTo>
                    <a:pt x="155" y="764"/>
                  </a:lnTo>
                  <a:close/>
                  <a:moveTo>
                    <a:pt x="155" y="516"/>
                  </a:moveTo>
                  <a:lnTo>
                    <a:pt x="155" y="638"/>
                  </a:lnTo>
                  <a:lnTo>
                    <a:pt x="532" y="1017"/>
                  </a:lnTo>
                  <a:lnTo>
                    <a:pt x="532" y="893"/>
                  </a:lnTo>
                  <a:lnTo>
                    <a:pt x="155" y="516"/>
                  </a:lnTo>
                  <a:close/>
                  <a:moveTo>
                    <a:pt x="155" y="269"/>
                  </a:moveTo>
                  <a:lnTo>
                    <a:pt x="155" y="393"/>
                  </a:lnTo>
                  <a:lnTo>
                    <a:pt x="532" y="769"/>
                  </a:lnTo>
                  <a:lnTo>
                    <a:pt x="532" y="647"/>
                  </a:lnTo>
                  <a:lnTo>
                    <a:pt x="155" y="269"/>
                  </a:lnTo>
                  <a:close/>
                  <a:moveTo>
                    <a:pt x="165" y="157"/>
                  </a:moveTo>
                  <a:lnTo>
                    <a:pt x="532" y="524"/>
                  </a:lnTo>
                  <a:lnTo>
                    <a:pt x="532" y="400"/>
                  </a:lnTo>
                  <a:lnTo>
                    <a:pt x="289" y="157"/>
                  </a:lnTo>
                  <a:lnTo>
                    <a:pt x="165" y="157"/>
                  </a:lnTo>
                  <a:close/>
                  <a:moveTo>
                    <a:pt x="411" y="155"/>
                  </a:moveTo>
                  <a:lnTo>
                    <a:pt x="532" y="276"/>
                  </a:lnTo>
                  <a:lnTo>
                    <a:pt x="532" y="155"/>
                  </a:lnTo>
                  <a:lnTo>
                    <a:pt x="411" y="155"/>
                  </a:lnTo>
                  <a:close/>
                  <a:moveTo>
                    <a:pt x="78" y="0"/>
                  </a:moveTo>
                  <a:lnTo>
                    <a:pt x="611" y="0"/>
                  </a:lnTo>
                  <a:lnTo>
                    <a:pt x="635" y="4"/>
                  </a:lnTo>
                  <a:lnTo>
                    <a:pt x="657" y="14"/>
                  </a:lnTo>
                  <a:lnTo>
                    <a:pt x="673" y="32"/>
                  </a:lnTo>
                  <a:lnTo>
                    <a:pt x="685" y="52"/>
                  </a:lnTo>
                  <a:lnTo>
                    <a:pt x="688" y="77"/>
                  </a:lnTo>
                  <a:lnTo>
                    <a:pt x="688" y="1209"/>
                  </a:lnTo>
                  <a:lnTo>
                    <a:pt x="685" y="1234"/>
                  </a:lnTo>
                  <a:lnTo>
                    <a:pt x="673" y="1254"/>
                  </a:lnTo>
                  <a:lnTo>
                    <a:pt x="657" y="1272"/>
                  </a:lnTo>
                  <a:lnTo>
                    <a:pt x="635" y="1282"/>
                  </a:lnTo>
                  <a:lnTo>
                    <a:pt x="611" y="1286"/>
                  </a:lnTo>
                  <a:lnTo>
                    <a:pt x="78" y="1286"/>
                  </a:lnTo>
                  <a:lnTo>
                    <a:pt x="53" y="1282"/>
                  </a:lnTo>
                  <a:lnTo>
                    <a:pt x="32" y="1272"/>
                  </a:lnTo>
                  <a:lnTo>
                    <a:pt x="14" y="1254"/>
                  </a:lnTo>
                  <a:lnTo>
                    <a:pt x="4" y="1234"/>
                  </a:lnTo>
                  <a:lnTo>
                    <a:pt x="0" y="1209"/>
                  </a:lnTo>
                  <a:lnTo>
                    <a:pt x="0" y="77"/>
                  </a:lnTo>
                  <a:lnTo>
                    <a:pt x="4" y="52"/>
                  </a:lnTo>
                  <a:lnTo>
                    <a:pt x="14" y="32"/>
                  </a:lnTo>
                  <a:lnTo>
                    <a:pt x="32" y="14"/>
                  </a:lnTo>
                  <a:lnTo>
                    <a:pt x="53" y="4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7" name="Freeform 206"/>
            <p:cNvSpPr/>
            <p:nvPr/>
          </p:nvSpPr>
          <p:spPr bwMode="auto">
            <a:xfrm>
              <a:off x="4018" y="1235"/>
              <a:ext cx="229" cy="774"/>
            </a:xfrm>
            <a:custGeom>
              <a:avLst/>
              <a:gdLst>
                <a:gd name="T0" fmla="*/ 79 w 689"/>
                <a:gd name="T1" fmla="*/ 0 h 2321"/>
                <a:gd name="T2" fmla="*/ 611 w 689"/>
                <a:gd name="T3" fmla="*/ 0 h 2321"/>
                <a:gd name="T4" fmla="*/ 636 w 689"/>
                <a:gd name="T5" fmla="*/ 4 h 2321"/>
                <a:gd name="T6" fmla="*/ 657 w 689"/>
                <a:gd name="T7" fmla="*/ 14 h 2321"/>
                <a:gd name="T8" fmla="*/ 674 w 689"/>
                <a:gd name="T9" fmla="*/ 32 h 2321"/>
                <a:gd name="T10" fmla="*/ 686 w 689"/>
                <a:gd name="T11" fmla="*/ 54 h 2321"/>
                <a:gd name="T12" fmla="*/ 689 w 689"/>
                <a:gd name="T13" fmla="*/ 78 h 2321"/>
                <a:gd name="T14" fmla="*/ 689 w 689"/>
                <a:gd name="T15" fmla="*/ 2244 h 2321"/>
                <a:gd name="T16" fmla="*/ 686 w 689"/>
                <a:gd name="T17" fmla="*/ 2269 h 2321"/>
                <a:gd name="T18" fmla="*/ 674 w 689"/>
                <a:gd name="T19" fmla="*/ 2289 h 2321"/>
                <a:gd name="T20" fmla="*/ 657 w 689"/>
                <a:gd name="T21" fmla="*/ 2307 h 2321"/>
                <a:gd name="T22" fmla="*/ 636 w 689"/>
                <a:gd name="T23" fmla="*/ 2317 h 2321"/>
                <a:gd name="T24" fmla="*/ 611 w 689"/>
                <a:gd name="T25" fmla="*/ 2321 h 2321"/>
                <a:gd name="T26" fmla="*/ 79 w 689"/>
                <a:gd name="T27" fmla="*/ 2321 h 2321"/>
                <a:gd name="T28" fmla="*/ 54 w 689"/>
                <a:gd name="T29" fmla="*/ 2317 h 2321"/>
                <a:gd name="T30" fmla="*/ 32 w 689"/>
                <a:gd name="T31" fmla="*/ 2307 h 2321"/>
                <a:gd name="T32" fmla="*/ 15 w 689"/>
                <a:gd name="T33" fmla="*/ 2289 h 2321"/>
                <a:gd name="T34" fmla="*/ 5 w 689"/>
                <a:gd name="T35" fmla="*/ 2269 h 2321"/>
                <a:gd name="T36" fmla="*/ 0 w 689"/>
                <a:gd name="T37" fmla="*/ 2244 h 2321"/>
                <a:gd name="T38" fmla="*/ 0 w 689"/>
                <a:gd name="T39" fmla="*/ 78 h 2321"/>
                <a:gd name="T40" fmla="*/ 5 w 689"/>
                <a:gd name="T41" fmla="*/ 54 h 2321"/>
                <a:gd name="T42" fmla="*/ 15 w 689"/>
                <a:gd name="T43" fmla="*/ 32 h 2321"/>
                <a:gd name="T44" fmla="*/ 32 w 689"/>
                <a:gd name="T45" fmla="*/ 14 h 2321"/>
                <a:gd name="T46" fmla="*/ 54 w 689"/>
                <a:gd name="T47" fmla="*/ 4 h 2321"/>
                <a:gd name="T48" fmla="*/ 79 w 689"/>
                <a:gd name="T49" fmla="*/ 0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9" h="2321">
                  <a:moveTo>
                    <a:pt x="79" y="0"/>
                  </a:moveTo>
                  <a:lnTo>
                    <a:pt x="611" y="0"/>
                  </a:lnTo>
                  <a:lnTo>
                    <a:pt x="636" y="4"/>
                  </a:lnTo>
                  <a:lnTo>
                    <a:pt x="657" y="14"/>
                  </a:lnTo>
                  <a:lnTo>
                    <a:pt x="674" y="32"/>
                  </a:lnTo>
                  <a:lnTo>
                    <a:pt x="686" y="54"/>
                  </a:lnTo>
                  <a:lnTo>
                    <a:pt x="689" y="78"/>
                  </a:lnTo>
                  <a:lnTo>
                    <a:pt x="689" y="2244"/>
                  </a:lnTo>
                  <a:lnTo>
                    <a:pt x="686" y="2269"/>
                  </a:lnTo>
                  <a:lnTo>
                    <a:pt x="674" y="2289"/>
                  </a:lnTo>
                  <a:lnTo>
                    <a:pt x="657" y="2307"/>
                  </a:lnTo>
                  <a:lnTo>
                    <a:pt x="636" y="2317"/>
                  </a:lnTo>
                  <a:lnTo>
                    <a:pt x="611" y="2321"/>
                  </a:lnTo>
                  <a:lnTo>
                    <a:pt x="79" y="2321"/>
                  </a:lnTo>
                  <a:lnTo>
                    <a:pt x="54" y="2317"/>
                  </a:lnTo>
                  <a:lnTo>
                    <a:pt x="32" y="2307"/>
                  </a:lnTo>
                  <a:lnTo>
                    <a:pt x="15" y="2289"/>
                  </a:lnTo>
                  <a:lnTo>
                    <a:pt x="5" y="2269"/>
                  </a:lnTo>
                  <a:lnTo>
                    <a:pt x="0" y="2244"/>
                  </a:lnTo>
                  <a:lnTo>
                    <a:pt x="0" y="78"/>
                  </a:lnTo>
                  <a:lnTo>
                    <a:pt x="5" y="54"/>
                  </a:lnTo>
                  <a:lnTo>
                    <a:pt x="15" y="32"/>
                  </a:lnTo>
                  <a:lnTo>
                    <a:pt x="32" y="14"/>
                  </a:lnTo>
                  <a:lnTo>
                    <a:pt x="54" y="4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</p:grpSp>
      <p:grpSp>
        <p:nvGrpSpPr>
          <p:cNvPr id="107" name="Group 4"/>
          <p:cNvGrpSpPr>
            <a:grpSpLocks noChangeAspect="1"/>
          </p:cNvGrpSpPr>
          <p:nvPr/>
        </p:nvGrpSpPr>
        <p:grpSpPr bwMode="auto">
          <a:xfrm>
            <a:off x="3332479" y="3453042"/>
            <a:ext cx="476186" cy="499412"/>
            <a:chOff x="1772" y="251"/>
            <a:chExt cx="205" cy="215"/>
          </a:xfrm>
          <a:solidFill>
            <a:schemeClr val="accent1"/>
          </a:solidFill>
        </p:grpSpPr>
        <p:sp>
          <p:nvSpPr>
            <p:cNvPr id="1048858" name="Freeform 6"/>
            <p:cNvSpPr/>
            <p:nvPr/>
          </p:nvSpPr>
          <p:spPr bwMode="auto">
            <a:xfrm>
              <a:off x="1772" y="403"/>
              <a:ext cx="49" cy="63"/>
            </a:xfrm>
            <a:custGeom>
              <a:avLst/>
              <a:gdLst>
                <a:gd name="T0" fmla="*/ 146 w 733"/>
                <a:gd name="T1" fmla="*/ 0 h 954"/>
                <a:gd name="T2" fmla="*/ 586 w 733"/>
                <a:gd name="T3" fmla="*/ 0 h 954"/>
                <a:gd name="T4" fmla="*/ 617 w 733"/>
                <a:gd name="T5" fmla="*/ 3 h 954"/>
                <a:gd name="T6" fmla="*/ 644 w 733"/>
                <a:gd name="T7" fmla="*/ 12 h 954"/>
                <a:gd name="T8" fmla="*/ 669 w 733"/>
                <a:gd name="T9" fmla="*/ 25 h 954"/>
                <a:gd name="T10" fmla="*/ 691 w 733"/>
                <a:gd name="T11" fmla="*/ 44 h 954"/>
                <a:gd name="T12" fmla="*/ 708 w 733"/>
                <a:gd name="T13" fmla="*/ 65 h 954"/>
                <a:gd name="T14" fmla="*/ 722 w 733"/>
                <a:gd name="T15" fmla="*/ 90 h 954"/>
                <a:gd name="T16" fmla="*/ 730 w 733"/>
                <a:gd name="T17" fmla="*/ 118 h 954"/>
                <a:gd name="T18" fmla="*/ 733 w 733"/>
                <a:gd name="T19" fmla="*/ 147 h 954"/>
                <a:gd name="T20" fmla="*/ 733 w 733"/>
                <a:gd name="T21" fmla="*/ 807 h 954"/>
                <a:gd name="T22" fmla="*/ 730 w 733"/>
                <a:gd name="T23" fmla="*/ 836 h 954"/>
                <a:gd name="T24" fmla="*/ 722 w 733"/>
                <a:gd name="T25" fmla="*/ 864 h 954"/>
                <a:gd name="T26" fmla="*/ 708 w 733"/>
                <a:gd name="T27" fmla="*/ 889 h 954"/>
                <a:gd name="T28" fmla="*/ 691 w 733"/>
                <a:gd name="T29" fmla="*/ 910 h 954"/>
                <a:gd name="T30" fmla="*/ 669 w 733"/>
                <a:gd name="T31" fmla="*/ 929 h 954"/>
                <a:gd name="T32" fmla="*/ 644 w 733"/>
                <a:gd name="T33" fmla="*/ 942 h 954"/>
                <a:gd name="T34" fmla="*/ 617 w 733"/>
                <a:gd name="T35" fmla="*/ 951 h 954"/>
                <a:gd name="T36" fmla="*/ 586 w 733"/>
                <a:gd name="T37" fmla="*/ 954 h 954"/>
                <a:gd name="T38" fmla="*/ 146 w 733"/>
                <a:gd name="T39" fmla="*/ 954 h 954"/>
                <a:gd name="T40" fmla="*/ 117 w 733"/>
                <a:gd name="T41" fmla="*/ 951 h 954"/>
                <a:gd name="T42" fmla="*/ 89 w 733"/>
                <a:gd name="T43" fmla="*/ 942 h 954"/>
                <a:gd name="T44" fmla="*/ 65 w 733"/>
                <a:gd name="T45" fmla="*/ 929 h 954"/>
                <a:gd name="T46" fmla="*/ 43 w 733"/>
                <a:gd name="T47" fmla="*/ 910 h 954"/>
                <a:gd name="T48" fmla="*/ 25 w 733"/>
                <a:gd name="T49" fmla="*/ 889 h 954"/>
                <a:gd name="T50" fmla="*/ 11 w 733"/>
                <a:gd name="T51" fmla="*/ 864 h 954"/>
                <a:gd name="T52" fmla="*/ 3 w 733"/>
                <a:gd name="T53" fmla="*/ 836 h 954"/>
                <a:gd name="T54" fmla="*/ 0 w 733"/>
                <a:gd name="T55" fmla="*/ 807 h 954"/>
                <a:gd name="T56" fmla="*/ 0 w 733"/>
                <a:gd name="T57" fmla="*/ 147 h 954"/>
                <a:gd name="T58" fmla="*/ 3 w 733"/>
                <a:gd name="T59" fmla="*/ 118 h 954"/>
                <a:gd name="T60" fmla="*/ 11 w 733"/>
                <a:gd name="T61" fmla="*/ 90 h 954"/>
                <a:gd name="T62" fmla="*/ 25 w 733"/>
                <a:gd name="T63" fmla="*/ 65 h 954"/>
                <a:gd name="T64" fmla="*/ 43 w 733"/>
                <a:gd name="T65" fmla="*/ 44 h 954"/>
                <a:gd name="T66" fmla="*/ 65 w 733"/>
                <a:gd name="T67" fmla="*/ 25 h 954"/>
                <a:gd name="T68" fmla="*/ 89 w 733"/>
                <a:gd name="T69" fmla="*/ 12 h 954"/>
                <a:gd name="T70" fmla="*/ 117 w 733"/>
                <a:gd name="T71" fmla="*/ 3 h 954"/>
                <a:gd name="T72" fmla="*/ 146 w 733"/>
                <a:gd name="T73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3" h="954">
                  <a:moveTo>
                    <a:pt x="146" y="0"/>
                  </a:moveTo>
                  <a:lnTo>
                    <a:pt x="586" y="0"/>
                  </a:lnTo>
                  <a:lnTo>
                    <a:pt x="617" y="3"/>
                  </a:lnTo>
                  <a:lnTo>
                    <a:pt x="644" y="12"/>
                  </a:lnTo>
                  <a:lnTo>
                    <a:pt x="669" y="25"/>
                  </a:lnTo>
                  <a:lnTo>
                    <a:pt x="691" y="44"/>
                  </a:lnTo>
                  <a:lnTo>
                    <a:pt x="708" y="65"/>
                  </a:lnTo>
                  <a:lnTo>
                    <a:pt x="722" y="90"/>
                  </a:lnTo>
                  <a:lnTo>
                    <a:pt x="730" y="118"/>
                  </a:lnTo>
                  <a:lnTo>
                    <a:pt x="733" y="147"/>
                  </a:lnTo>
                  <a:lnTo>
                    <a:pt x="733" y="807"/>
                  </a:lnTo>
                  <a:lnTo>
                    <a:pt x="730" y="836"/>
                  </a:lnTo>
                  <a:lnTo>
                    <a:pt x="722" y="864"/>
                  </a:lnTo>
                  <a:lnTo>
                    <a:pt x="708" y="889"/>
                  </a:lnTo>
                  <a:lnTo>
                    <a:pt x="691" y="910"/>
                  </a:lnTo>
                  <a:lnTo>
                    <a:pt x="669" y="929"/>
                  </a:lnTo>
                  <a:lnTo>
                    <a:pt x="644" y="942"/>
                  </a:lnTo>
                  <a:lnTo>
                    <a:pt x="617" y="951"/>
                  </a:lnTo>
                  <a:lnTo>
                    <a:pt x="586" y="954"/>
                  </a:lnTo>
                  <a:lnTo>
                    <a:pt x="146" y="954"/>
                  </a:lnTo>
                  <a:lnTo>
                    <a:pt x="117" y="951"/>
                  </a:lnTo>
                  <a:lnTo>
                    <a:pt x="89" y="942"/>
                  </a:lnTo>
                  <a:lnTo>
                    <a:pt x="65" y="929"/>
                  </a:lnTo>
                  <a:lnTo>
                    <a:pt x="43" y="910"/>
                  </a:lnTo>
                  <a:lnTo>
                    <a:pt x="25" y="889"/>
                  </a:lnTo>
                  <a:lnTo>
                    <a:pt x="11" y="864"/>
                  </a:lnTo>
                  <a:lnTo>
                    <a:pt x="3" y="836"/>
                  </a:lnTo>
                  <a:lnTo>
                    <a:pt x="0" y="807"/>
                  </a:lnTo>
                  <a:lnTo>
                    <a:pt x="0" y="147"/>
                  </a:lnTo>
                  <a:lnTo>
                    <a:pt x="3" y="118"/>
                  </a:lnTo>
                  <a:lnTo>
                    <a:pt x="11" y="90"/>
                  </a:lnTo>
                  <a:lnTo>
                    <a:pt x="25" y="65"/>
                  </a:lnTo>
                  <a:lnTo>
                    <a:pt x="43" y="44"/>
                  </a:lnTo>
                  <a:lnTo>
                    <a:pt x="65" y="25"/>
                  </a:lnTo>
                  <a:lnTo>
                    <a:pt x="89" y="12"/>
                  </a:lnTo>
                  <a:lnTo>
                    <a:pt x="117" y="3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59" name="Freeform 7"/>
            <p:cNvSpPr/>
            <p:nvPr/>
          </p:nvSpPr>
          <p:spPr bwMode="auto">
            <a:xfrm>
              <a:off x="1848" y="369"/>
              <a:ext cx="49" cy="97"/>
            </a:xfrm>
            <a:custGeom>
              <a:avLst/>
              <a:gdLst>
                <a:gd name="T0" fmla="*/ 147 w 734"/>
                <a:gd name="T1" fmla="*/ 0 h 1467"/>
                <a:gd name="T2" fmla="*/ 588 w 734"/>
                <a:gd name="T3" fmla="*/ 0 h 1467"/>
                <a:gd name="T4" fmla="*/ 617 w 734"/>
                <a:gd name="T5" fmla="*/ 3 h 1467"/>
                <a:gd name="T6" fmla="*/ 644 w 734"/>
                <a:gd name="T7" fmla="*/ 12 h 1467"/>
                <a:gd name="T8" fmla="*/ 670 w 734"/>
                <a:gd name="T9" fmla="*/ 25 h 1467"/>
                <a:gd name="T10" fmla="*/ 691 w 734"/>
                <a:gd name="T11" fmla="*/ 44 h 1467"/>
                <a:gd name="T12" fmla="*/ 709 w 734"/>
                <a:gd name="T13" fmla="*/ 65 h 1467"/>
                <a:gd name="T14" fmla="*/ 722 w 734"/>
                <a:gd name="T15" fmla="*/ 90 h 1467"/>
                <a:gd name="T16" fmla="*/ 731 w 734"/>
                <a:gd name="T17" fmla="*/ 118 h 1467"/>
                <a:gd name="T18" fmla="*/ 734 w 734"/>
                <a:gd name="T19" fmla="*/ 147 h 1467"/>
                <a:gd name="T20" fmla="*/ 734 w 734"/>
                <a:gd name="T21" fmla="*/ 1320 h 1467"/>
                <a:gd name="T22" fmla="*/ 731 w 734"/>
                <a:gd name="T23" fmla="*/ 1349 h 1467"/>
                <a:gd name="T24" fmla="*/ 722 w 734"/>
                <a:gd name="T25" fmla="*/ 1377 h 1467"/>
                <a:gd name="T26" fmla="*/ 709 w 734"/>
                <a:gd name="T27" fmla="*/ 1402 h 1467"/>
                <a:gd name="T28" fmla="*/ 691 w 734"/>
                <a:gd name="T29" fmla="*/ 1423 h 1467"/>
                <a:gd name="T30" fmla="*/ 670 w 734"/>
                <a:gd name="T31" fmla="*/ 1442 h 1467"/>
                <a:gd name="T32" fmla="*/ 644 w 734"/>
                <a:gd name="T33" fmla="*/ 1455 h 1467"/>
                <a:gd name="T34" fmla="*/ 617 w 734"/>
                <a:gd name="T35" fmla="*/ 1464 h 1467"/>
                <a:gd name="T36" fmla="*/ 588 w 734"/>
                <a:gd name="T37" fmla="*/ 1467 h 1467"/>
                <a:gd name="T38" fmla="*/ 147 w 734"/>
                <a:gd name="T39" fmla="*/ 1467 h 1467"/>
                <a:gd name="T40" fmla="*/ 118 w 734"/>
                <a:gd name="T41" fmla="*/ 1464 h 1467"/>
                <a:gd name="T42" fmla="*/ 90 w 734"/>
                <a:gd name="T43" fmla="*/ 1455 h 1467"/>
                <a:gd name="T44" fmla="*/ 65 w 734"/>
                <a:gd name="T45" fmla="*/ 1442 h 1467"/>
                <a:gd name="T46" fmla="*/ 44 w 734"/>
                <a:gd name="T47" fmla="*/ 1423 h 1467"/>
                <a:gd name="T48" fmla="*/ 26 w 734"/>
                <a:gd name="T49" fmla="*/ 1402 h 1467"/>
                <a:gd name="T50" fmla="*/ 12 w 734"/>
                <a:gd name="T51" fmla="*/ 1377 h 1467"/>
                <a:gd name="T52" fmla="*/ 3 w 734"/>
                <a:gd name="T53" fmla="*/ 1349 h 1467"/>
                <a:gd name="T54" fmla="*/ 0 w 734"/>
                <a:gd name="T55" fmla="*/ 1320 h 1467"/>
                <a:gd name="T56" fmla="*/ 0 w 734"/>
                <a:gd name="T57" fmla="*/ 147 h 1467"/>
                <a:gd name="T58" fmla="*/ 3 w 734"/>
                <a:gd name="T59" fmla="*/ 118 h 1467"/>
                <a:gd name="T60" fmla="*/ 12 w 734"/>
                <a:gd name="T61" fmla="*/ 90 h 1467"/>
                <a:gd name="T62" fmla="*/ 26 w 734"/>
                <a:gd name="T63" fmla="*/ 65 h 1467"/>
                <a:gd name="T64" fmla="*/ 44 w 734"/>
                <a:gd name="T65" fmla="*/ 44 h 1467"/>
                <a:gd name="T66" fmla="*/ 65 w 734"/>
                <a:gd name="T67" fmla="*/ 25 h 1467"/>
                <a:gd name="T68" fmla="*/ 90 w 734"/>
                <a:gd name="T69" fmla="*/ 12 h 1467"/>
                <a:gd name="T70" fmla="*/ 118 w 734"/>
                <a:gd name="T71" fmla="*/ 3 h 1467"/>
                <a:gd name="T72" fmla="*/ 147 w 734"/>
                <a:gd name="T73" fmla="*/ 0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4" h="1467">
                  <a:moveTo>
                    <a:pt x="147" y="0"/>
                  </a:moveTo>
                  <a:lnTo>
                    <a:pt x="588" y="0"/>
                  </a:lnTo>
                  <a:lnTo>
                    <a:pt x="617" y="3"/>
                  </a:lnTo>
                  <a:lnTo>
                    <a:pt x="644" y="12"/>
                  </a:lnTo>
                  <a:lnTo>
                    <a:pt x="670" y="25"/>
                  </a:lnTo>
                  <a:lnTo>
                    <a:pt x="691" y="44"/>
                  </a:lnTo>
                  <a:lnTo>
                    <a:pt x="709" y="65"/>
                  </a:lnTo>
                  <a:lnTo>
                    <a:pt x="722" y="90"/>
                  </a:lnTo>
                  <a:lnTo>
                    <a:pt x="731" y="118"/>
                  </a:lnTo>
                  <a:lnTo>
                    <a:pt x="734" y="147"/>
                  </a:lnTo>
                  <a:lnTo>
                    <a:pt x="734" y="1320"/>
                  </a:lnTo>
                  <a:lnTo>
                    <a:pt x="731" y="1349"/>
                  </a:lnTo>
                  <a:lnTo>
                    <a:pt x="722" y="1377"/>
                  </a:lnTo>
                  <a:lnTo>
                    <a:pt x="709" y="1402"/>
                  </a:lnTo>
                  <a:lnTo>
                    <a:pt x="691" y="1423"/>
                  </a:lnTo>
                  <a:lnTo>
                    <a:pt x="670" y="1442"/>
                  </a:lnTo>
                  <a:lnTo>
                    <a:pt x="644" y="1455"/>
                  </a:lnTo>
                  <a:lnTo>
                    <a:pt x="617" y="1464"/>
                  </a:lnTo>
                  <a:lnTo>
                    <a:pt x="588" y="1467"/>
                  </a:lnTo>
                  <a:lnTo>
                    <a:pt x="147" y="1467"/>
                  </a:lnTo>
                  <a:lnTo>
                    <a:pt x="118" y="1464"/>
                  </a:lnTo>
                  <a:lnTo>
                    <a:pt x="90" y="1455"/>
                  </a:lnTo>
                  <a:lnTo>
                    <a:pt x="65" y="1442"/>
                  </a:lnTo>
                  <a:lnTo>
                    <a:pt x="44" y="1423"/>
                  </a:lnTo>
                  <a:lnTo>
                    <a:pt x="26" y="1402"/>
                  </a:lnTo>
                  <a:lnTo>
                    <a:pt x="12" y="1377"/>
                  </a:lnTo>
                  <a:lnTo>
                    <a:pt x="3" y="1349"/>
                  </a:lnTo>
                  <a:lnTo>
                    <a:pt x="0" y="1320"/>
                  </a:lnTo>
                  <a:lnTo>
                    <a:pt x="0" y="147"/>
                  </a:lnTo>
                  <a:lnTo>
                    <a:pt x="3" y="118"/>
                  </a:lnTo>
                  <a:lnTo>
                    <a:pt x="12" y="90"/>
                  </a:lnTo>
                  <a:lnTo>
                    <a:pt x="26" y="65"/>
                  </a:lnTo>
                  <a:lnTo>
                    <a:pt x="44" y="44"/>
                  </a:lnTo>
                  <a:lnTo>
                    <a:pt x="65" y="25"/>
                  </a:lnTo>
                  <a:lnTo>
                    <a:pt x="90" y="12"/>
                  </a:lnTo>
                  <a:lnTo>
                    <a:pt x="118" y="3"/>
                  </a:lnTo>
                  <a:lnTo>
                    <a:pt x="1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0" name="Freeform 8"/>
            <p:cNvSpPr/>
            <p:nvPr/>
          </p:nvSpPr>
          <p:spPr bwMode="auto">
            <a:xfrm>
              <a:off x="1924" y="329"/>
              <a:ext cx="49" cy="137"/>
            </a:xfrm>
            <a:custGeom>
              <a:avLst/>
              <a:gdLst>
                <a:gd name="T0" fmla="*/ 146 w 734"/>
                <a:gd name="T1" fmla="*/ 0 h 2053"/>
                <a:gd name="T2" fmla="*/ 587 w 734"/>
                <a:gd name="T3" fmla="*/ 0 h 2053"/>
                <a:gd name="T4" fmla="*/ 616 w 734"/>
                <a:gd name="T5" fmla="*/ 3 h 2053"/>
                <a:gd name="T6" fmla="*/ 644 w 734"/>
                <a:gd name="T7" fmla="*/ 11 h 2053"/>
                <a:gd name="T8" fmla="*/ 669 w 734"/>
                <a:gd name="T9" fmla="*/ 25 h 2053"/>
                <a:gd name="T10" fmla="*/ 690 w 734"/>
                <a:gd name="T11" fmla="*/ 43 h 2053"/>
                <a:gd name="T12" fmla="*/ 708 w 734"/>
                <a:gd name="T13" fmla="*/ 65 h 2053"/>
                <a:gd name="T14" fmla="*/ 722 w 734"/>
                <a:gd name="T15" fmla="*/ 89 h 2053"/>
                <a:gd name="T16" fmla="*/ 731 w 734"/>
                <a:gd name="T17" fmla="*/ 117 h 2053"/>
                <a:gd name="T18" fmla="*/ 734 w 734"/>
                <a:gd name="T19" fmla="*/ 146 h 2053"/>
                <a:gd name="T20" fmla="*/ 734 w 734"/>
                <a:gd name="T21" fmla="*/ 1906 h 2053"/>
                <a:gd name="T22" fmla="*/ 731 w 734"/>
                <a:gd name="T23" fmla="*/ 1935 h 2053"/>
                <a:gd name="T24" fmla="*/ 722 w 734"/>
                <a:gd name="T25" fmla="*/ 1963 h 2053"/>
                <a:gd name="T26" fmla="*/ 708 w 734"/>
                <a:gd name="T27" fmla="*/ 1988 h 2053"/>
                <a:gd name="T28" fmla="*/ 690 w 734"/>
                <a:gd name="T29" fmla="*/ 2009 h 2053"/>
                <a:gd name="T30" fmla="*/ 669 w 734"/>
                <a:gd name="T31" fmla="*/ 2028 h 2053"/>
                <a:gd name="T32" fmla="*/ 644 w 734"/>
                <a:gd name="T33" fmla="*/ 2041 h 2053"/>
                <a:gd name="T34" fmla="*/ 616 w 734"/>
                <a:gd name="T35" fmla="*/ 2050 h 2053"/>
                <a:gd name="T36" fmla="*/ 587 w 734"/>
                <a:gd name="T37" fmla="*/ 2053 h 2053"/>
                <a:gd name="T38" fmla="*/ 146 w 734"/>
                <a:gd name="T39" fmla="*/ 2053 h 2053"/>
                <a:gd name="T40" fmla="*/ 117 w 734"/>
                <a:gd name="T41" fmla="*/ 2050 h 2053"/>
                <a:gd name="T42" fmla="*/ 90 w 734"/>
                <a:gd name="T43" fmla="*/ 2041 h 2053"/>
                <a:gd name="T44" fmla="*/ 64 w 734"/>
                <a:gd name="T45" fmla="*/ 2028 h 2053"/>
                <a:gd name="T46" fmla="*/ 43 w 734"/>
                <a:gd name="T47" fmla="*/ 2009 h 2053"/>
                <a:gd name="T48" fmla="*/ 25 w 734"/>
                <a:gd name="T49" fmla="*/ 1988 h 2053"/>
                <a:gd name="T50" fmla="*/ 12 w 734"/>
                <a:gd name="T51" fmla="*/ 1963 h 2053"/>
                <a:gd name="T52" fmla="*/ 3 w 734"/>
                <a:gd name="T53" fmla="*/ 1935 h 2053"/>
                <a:gd name="T54" fmla="*/ 0 w 734"/>
                <a:gd name="T55" fmla="*/ 1906 h 2053"/>
                <a:gd name="T56" fmla="*/ 0 w 734"/>
                <a:gd name="T57" fmla="*/ 146 h 2053"/>
                <a:gd name="T58" fmla="*/ 3 w 734"/>
                <a:gd name="T59" fmla="*/ 117 h 2053"/>
                <a:gd name="T60" fmla="*/ 12 w 734"/>
                <a:gd name="T61" fmla="*/ 89 h 2053"/>
                <a:gd name="T62" fmla="*/ 25 w 734"/>
                <a:gd name="T63" fmla="*/ 65 h 2053"/>
                <a:gd name="T64" fmla="*/ 43 w 734"/>
                <a:gd name="T65" fmla="*/ 43 h 2053"/>
                <a:gd name="T66" fmla="*/ 64 w 734"/>
                <a:gd name="T67" fmla="*/ 25 h 2053"/>
                <a:gd name="T68" fmla="*/ 90 w 734"/>
                <a:gd name="T69" fmla="*/ 11 h 2053"/>
                <a:gd name="T70" fmla="*/ 117 w 734"/>
                <a:gd name="T71" fmla="*/ 3 h 2053"/>
                <a:gd name="T72" fmla="*/ 146 w 734"/>
                <a:gd name="T73" fmla="*/ 0 h 2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4" h="2053">
                  <a:moveTo>
                    <a:pt x="146" y="0"/>
                  </a:moveTo>
                  <a:lnTo>
                    <a:pt x="587" y="0"/>
                  </a:lnTo>
                  <a:lnTo>
                    <a:pt x="616" y="3"/>
                  </a:lnTo>
                  <a:lnTo>
                    <a:pt x="644" y="11"/>
                  </a:lnTo>
                  <a:lnTo>
                    <a:pt x="669" y="25"/>
                  </a:lnTo>
                  <a:lnTo>
                    <a:pt x="690" y="43"/>
                  </a:lnTo>
                  <a:lnTo>
                    <a:pt x="708" y="65"/>
                  </a:lnTo>
                  <a:lnTo>
                    <a:pt x="722" y="89"/>
                  </a:lnTo>
                  <a:lnTo>
                    <a:pt x="731" y="117"/>
                  </a:lnTo>
                  <a:lnTo>
                    <a:pt x="734" y="146"/>
                  </a:lnTo>
                  <a:lnTo>
                    <a:pt x="734" y="1906"/>
                  </a:lnTo>
                  <a:lnTo>
                    <a:pt x="731" y="1935"/>
                  </a:lnTo>
                  <a:lnTo>
                    <a:pt x="722" y="1963"/>
                  </a:lnTo>
                  <a:lnTo>
                    <a:pt x="708" y="1988"/>
                  </a:lnTo>
                  <a:lnTo>
                    <a:pt x="690" y="2009"/>
                  </a:lnTo>
                  <a:lnTo>
                    <a:pt x="669" y="2028"/>
                  </a:lnTo>
                  <a:lnTo>
                    <a:pt x="644" y="2041"/>
                  </a:lnTo>
                  <a:lnTo>
                    <a:pt x="616" y="2050"/>
                  </a:lnTo>
                  <a:lnTo>
                    <a:pt x="587" y="2053"/>
                  </a:lnTo>
                  <a:lnTo>
                    <a:pt x="146" y="2053"/>
                  </a:lnTo>
                  <a:lnTo>
                    <a:pt x="117" y="2050"/>
                  </a:lnTo>
                  <a:lnTo>
                    <a:pt x="90" y="2041"/>
                  </a:lnTo>
                  <a:lnTo>
                    <a:pt x="64" y="2028"/>
                  </a:lnTo>
                  <a:lnTo>
                    <a:pt x="43" y="2009"/>
                  </a:lnTo>
                  <a:lnTo>
                    <a:pt x="25" y="1988"/>
                  </a:lnTo>
                  <a:lnTo>
                    <a:pt x="12" y="1963"/>
                  </a:lnTo>
                  <a:lnTo>
                    <a:pt x="3" y="1935"/>
                  </a:lnTo>
                  <a:lnTo>
                    <a:pt x="0" y="1906"/>
                  </a:lnTo>
                  <a:lnTo>
                    <a:pt x="0" y="146"/>
                  </a:lnTo>
                  <a:lnTo>
                    <a:pt x="3" y="117"/>
                  </a:lnTo>
                  <a:lnTo>
                    <a:pt x="12" y="89"/>
                  </a:lnTo>
                  <a:lnTo>
                    <a:pt x="25" y="65"/>
                  </a:lnTo>
                  <a:lnTo>
                    <a:pt x="43" y="43"/>
                  </a:lnTo>
                  <a:lnTo>
                    <a:pt x="64" y="25"/>
                  </a:lnTo>
                  <a:lnTo>
                    <a:pt x="90" y="11"/>
                  </a:lnTo>
                  <a:lnTo>
                    <a:pt x="117" y="3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1" name="Freeform 9"/>
            <p:cNvSpPr/>
            <p:nvPr/>
          </p:nvSpPr>
          <p:spPr bwMode="auto">
            <a:xfrm>
              <a:off x="1941" y="251"/>
              <a:ext cx="14" cy="14"/>
            </a:xfrm>
            <a:custGeom>
              <a:avLst/>
              <a:gdLst>
                <a:gd name="T0" fmla="*/ 105 w 209"/>
                <a:gd name="T1" fmla="*/ 0 h 209"/>
                <a:gd name="T2" fmla="*/ 105 w 209"/>
                <a:gd name="T3" fmla="*/ 0 h 209"/>
                <a:gd name="T4" fmla="*/ 129 w 209"/>
                <a:gd name="T5" fmla="*/ 4 h 209"/>
                <a:gd name="T6" fmla="*/ 150 w 209"/>
                <a:gd name="T7" fmla="*/ 11 h 209"/>
                <a:gd name="T8" fmla="*/ 171 w 209"/>
                <a:gd name="T9" fmla="*/ 23 h 209"/>
                <a:gd name="T10" fmla="*/ 187 w 209"/>
                <a:gd name="T11" fmla="*/ 39 h 209"/>
                <a:gd name="T12" fmla="*/ 199 w 209"/>
                <a:gd name="T13" fmla="*/ 59 h 209"/>
                <a:gd name="T14" fmla="*/ 207 w 209"/>
                <a:gd name="T15" fmla="*/ 81 h 209"/>
                <a:gd name="T16" fmla="*/ 209 w 209"/>
                <a:gd name="T17" fmla="*/ 105 h 209"/>
                <a:gd name="T18" fmla="*/ 207 w 209"/>
                <a:gd name="T19" fmla="*/ 129 h 209"/>
                <a:gd name="T20" fmla="*/ 199 w 209"/>
                <a:gd name="T21" fmla="*/ 150 h 209"/>
                <a:gd name="T22" fmla="*/ 187 w 209"/>
                <a:gd name="T23" fmla="*/ 170 h 209"/>
                <a:gd name="T24" fmla="*/ 171 w 209"/>
                <a:gd name="T25" fmla="*/ 186 h 209"/>
                <a:gd name="T26" fmla="*/ 150 w 209"/>
                <a:gd name="T27" fmla="*/ 198 h 209"/>
                <a:gd name="T28" fmla="*/ 129 w 209"/>
                <a:gd name="T29" fmla="*/ 206 h 209"/>
                <a:gd name="T30" fmla="*/ 105 w 209"/>
                <a:gd name="T31" fmla="*/ 209 h 209"/>
                <a:gd name="T32" fmla="*/ 81 w 209"/>
                <a:gd name="T33" fmla="*/ 206 h 209"/>
                <a:gd name="T34" fmla="*/ 59 w 209"/>
                <a:gd name="T35" fmla="*/ 198 h 209"/>
                <a:gd name="T36" fmla="*/ 40 w 209"/>
                <a:gd name="T37" fmla="*/ 186 h 209"/>
                <a:gd name="T38" fmla="*/ 23 w 209"/>
                <a:gd name="T39" fmla="*/ 170 h 209"/>
                <a:gd name="T40" fmla="*/ 11 w 209"/>
                <a:gd name="T41" fmla="*/ 150 h 209"/>
                <a:gd name="T42" fmla="*/ 3 w 209"/>
                <a:gd name="T43" fmla="*/ 129 h 209"/>
                <a:gd name="T44" fmla="*/ 0 w 209"/>
                <a:gd name="T45" fmla="*/ 105 h 209"/>
                <a:gd name="T46" fmla="*/ 3 w 209"/>
                <a:gd name="T47" fmla="*/ 81 h 209"/>
                <a:gd name="T48" fmla="*/ 11 w 209"/>
                <a:gd name="T49" fmla="*/ 59 h 209"/>
                <a:gd name="T50" fmla="*/ 23 w 209"/>
                <a:gd name="T51" fmla="*/ 39 h 209"/>
                <a:gd name="T52" fmla="*/ 40 w 209"/>
                <a:gd name="T53" fmla="*/ 23 h 209"/>
                <a:gd name="T54" fmla="*/ 59 w 209"/>
                <a:gd name="T55" fmla="*/ 11 h 209"/>
                <a:gd name="T56" fmla="*/ 81 w 209"/>
                <a:gd name="T57" fmla="*/ 4 h 209"/>
                <a:gd name="T58" fmla="*/ 105 w 209"/>
                <a:gd name="T5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9" h="209">
                  <a:moveTo>
                    <a:pt x="105" y="0"/>
                  </a:moveTo>
                  <a:lnTo>
                    <a:pt x="105" y="0"/>
                  </a:lnTo>
                  <a:lnTo>
                    <a:pt x="129" y="4"/>
                  </a:lnTo>
                  <a:lnTo>
                    <a:pt x="150" y="11"/>
                  </a:lnTo>
                  <a:lnTo>
                    <a:pt x="171" y="23"/>
                  </a:lnTo>
                  <a:lnTo>
                    <a:pt x="187" y="39"/>
                  </a:lnTo>
                  <a:lnTo>
                    <a:pt x="199" y="59"/>
                  </a:lnTo>
                  <a:lnTo>
                    <a:pt x="207" y="81"/>
                  </a:lnTo>
                  <a:lnTo>
                    <a:pt x="209" y="105"/>
                  </a:lnTo>
                  <a:lnTo>
                    <a:pt x="207" y="129"/>
                  </a:lnTo>
                  <a:lnTo>
                    <a:pt x="199" y="150"/>
                  </a:lnTo>
                  <a:lnTo>
                    <a:pt x="187" y="170"/>
                  </a:lnTo>
                  <a:lnTo>
                    <a:pt x="171" y="186"/>
                  </a:lnTo>
                  <a:lnTo>
                    <a:pt x="150" y="198"/>
                  </a:lnTo>
                  <a:lnTo>
                    <a:pt x="129" y="206"/>
                  </a:lnTo>
                  <a:lnTo>
                    <a:pt x="105" y="209"/>
                  </a:lnTo>
                  <a:lnTo>
                    <a:pt x="81" y="206"/>
                  </a:lnTo>
                  <a:lnTo>
                    <a:pt x="59" y="198"/>
                  </a:lnTo>
                  <a:lnTo>
                    <a:pt x="40" y="186"/>
                  </a:lnTo>
                  <a:lnTo>
                    <a:pt x="23" y="170"/>
                  </a:lnTo>
                  <a:lnTo>
                    <a:pt x="11" y="150"/>
                  </a:lnTo>
                  <a:lnTo>
                    <a:pt x="3" y="129"/>
                  </a:lnTo>
                  <a:lnTo>
                    <a:pt x="0" y="105"/>
                  </a:lnTo>
                  <a:lnTo>
                    <a:pt x="3" y="81"/>
                  </a:lnTo>
                  <a:lnTo>
                    <a:pt x="11" y="59"/>
                  </a:lnTo>
                  <a:lnTo>
                    <a:pt x="23" y="39"/>
                  </a:lnTo>
                  <a:lnTo>
                    <a:pt x="40" y="23"/>
                  </a:lnTo>
                  <a:lnTo>
                    <a:pt x="59" y="11"/>
                  </a:lnTo>
                  <a:lnTo>
                    <a:pt x="81" y="4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2" name="Freeform 10"/>
            <p:cNvSpPr/>
            <p:nvPr/>
          </p:nvSpPr>
          <p:spPr bwMode="auto">
            <a:xfrm>
              <a:off x="1920" y="254"/>
              <a:ext cx="57" cy="69"/>
            </a:xfrm>
            <a:custGeom>
              <a:avLst/>
              <a:gdLst>
                <a:gd name="T0" fmla="*/ 802 w 853"/>
                <a:gd name="T1" fmla="*/ 0 h 1028"/>
                <a:gd name="T2" fmla="*/ 829 w 853"/>
                <a:gd name="T3" fmla="*/ 11 h 1028"/>
                <a:gd name="T4" fmla="*/ 849 w 853"/>
                <a:gd name="T5" fmla="*/ 37 h 1028"/>
                <a:gd name="T6" fmla="*/ 852 w 853"/>
                <a:gd name="T7" fmla="*/ 66 h 1028"/>
                <a:gd name="T8" fmla="*/ 841 w 853"/>
                <a:gd name="T9" fmla="*/ 94 h 1028"/>
                <a:gd name="T10" fmla="*/ 574 w 853"/>
                <a:gd name="T11" fmla="*/ 296 h 1028"/>
                <a:gd name="T12" fmla="*/ 540 w 853"/>
                <a:gd name="T13" fmla="*/ 308 h 1028"/>
                <a:gd name="T14" fmla="*/ 649 w 853"/>
                <a:gd name="T15" fmla="*/ 953 h 1028"/>
                <a:gd name="T16" fmla="*/ 649 w 853"/>
                <a:gd name="T17" fmla="*/ 983 h 1028"/>
                <a:gd name="T18" fmla="*/ 635 w 853"/>
                <a:gd name="T19" fmla="*/ 1010 h 1028"/>
                <a:gd name="T20" fmla="*/ 608 w 853"/>
                <a:gd name="T21" fmla="*/ 1026 h 1028"/>
                <a:gd name="T22" fmla="*/ 592 w 853"/>
                <a:gd name="T23" fmla="*/ 1028 h 1028"/>
                <a:gd name="T24" fmla="*/ 564 w 853"/>
                <a:gd name="T25" fmla="*/ 1020 h 1028"/>
                <a:gd name="T26" fmla="*/ 541 w 853"/>
                <a:gd name="T27" fmla="*/ 1000 h 1028"/>
                <a:gd name="T28" fmla="*/ 426 w 853"/>
                <a:gd name="T29" fmla="*/ 601 h 1028"/>
                <a:gd name="T30" fmla="*/ 310 w 853"/>
                <a:gd name="T31" fmla="*/ 1000 h 1028"/>
                <a:gd name="T32" fmla="*/ 289 w 853"/>
                <a:gd name="T33" fmla="*/ 1020 h 1028"/>
                <a:gd name="T34" fmla="*/ 259 w 853"/>
                <a:gd name="T35" fmla="*/ 1028 h 1028"/>
                <a:gd name="T36" fmla="*/ 243 w 853"/>
                <a:gd name="T37" fmla="*/ 1026 h 1028"/>
                <a:gd name="T38" fmla="*/ 217 w 853"/>
                <a:gd name="T39" fmla="*/ 1010 h 1028"/>
                <a:gd name="T40" fmla="*/ 202 w 853"/>
                <a:gd name="T41" fmla="*/ 983 h 1028"/>
                <a:gd name="T42" fmla="*/ 202 w 853"/>
                <a:gd name="T43" fmla="*/ 953 h 1028"/>
                <a:gd name="T44" fmla="*/ 311 w 853"/>
                <a:gd name="T45" fmla="*/ 307 h 1028"/>
                <a:gd name="T46" fmla="*/ 278 w 853"/>
                <a:gd name="T47" fmla="*/ 296 h 1028"/>
                <a:gd name="T48" fmla="*/ 12 w 853"/>
                <a:gd name="T49" fmla="*/ 94 h 1028"/>
                <a:gd name="T50" fmla="*/ 0 w 853"/>
                <a:gd name="T51" fmla="*/ 66 h 1028"/>
                <a:gd name="T52" fmla="*/ 3 w 853"/>
                <a:gd name="T53" fmla="*/ 37 h 1028"/>
                <a:gd name="T54" fmla="*/ 22 w 853"/>
                <a:gd name="T55" fmla="*/ 11 h 1028"/>
                <a:gd name="T56" fmla="*/ 49 w 853"/>
                <a:gd name="T57" fmla="*/ 0 h 1028"/>
                <a:gd name="T58" fmla="*/ 80 w 853"/>
                <a:gd name="T59" fmla="*/ 3 h 1028"/>
                <a:gd name="T60" fmla="*/ 332 w 853"/>
                <a:gd name="T61" fmla="*/ 190 h 1028"/>
                <a:gd name="T62" fmla="*/ 386 w 853"/>
                <a:gd name="T63" fmla="*/ 193 h 1028"/>
                <a:gd name="T64" fmla="*/ 411 w 853"/>
                <a:gd name="T65" fmla="*/ 208 h 1028"/>
                <a:gd name="T66" fmla="*/ 426 w 853"/>
                <a:gd name="T67" fmla="*/ 444 h 1028"/>
                <a:gd name="T68" fmla="*/ 441 w 853"/>
                <a:gd name="T69" fmla="*/ 208 h 1028"/>
                <a:gd name="T70" fmla="*/ 466 w 853"/>
                <a:gd name="T71" fmla="*/ 193 h 1028"/>
                <a:gd name="T72" fmla="*/ 519 w 853"/>
                <a:gd name="T73" fmla="*/ 190 h 1028"/>
                <a:gd name="T74" fmla="*/ 773 w 853"/>
                <a:gd name="T75" fmla="*/ 3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53" h="1028">
                  <a:moveTo>
                    <a:pt x="787" y="0"/>
                  </a:moveTo>
                  <a:lnTo>
                    <a:pt x="802" y="0"/>
                  </a:lnTo>
                  <a:lnTo>
                    <a:pt x="816" y="4"/>
                  </a:lnTo>
                  <a:lnTo>
                    <a:pt x="829" y="11"/>
                  </a:lnTo>
                  <a:lnTo>
                    <a:pt x="841" y="23"/>
                  </a:lnTo>
                  <a:lnTo>
                    <a:pt x="849" y="37"/>
                  </a:lnTo>
                  <a:lnTo>
                    <a:pt x="853" y="52"/>
                  </a:lnTo>
                  <a:lnTo>
                    <a:pt x="852" y="66"/>
                  </a:lnTo>
                  <a:lnTo>
                    <a:pt x="848" y="81"/>
                  </a:lnTo>
                  <a:lnTo>
                    <a:pt x="841" y="94"/>
                  </a:lnTo>
                  <a:lnTo>
                    <a:pt x="828" y="106"/>
                  </a:lnTo>
                  <a:lnTo>
                    <a:pt x="574" y="296"/>
                  </a:lnTo>
                  <a:lnTo>
                    <a:pt x="557" y="304"/>
                  </a:lnTo>
                  <a:lnTo>
                    <a:pt x="540" y="308"/>
                  </a:lnTo>
                  <a:lnTo>
                    <a:pt x="540" y="573"/>
                  </a:lnTo>
                  <a:lnTo>
                    <a:pt x="649" y="953"/>
                  </a:lnTo>
                  <a:lnTo>
                    <a:pt x="651" y="968"/>
                  </a:lnTo>
                  <a:lnTo>
                    <a:pt x="649" y="983"/>
                  </a:lnTo>
                  <a:lnTo>
                    <a:pt x="644" y="998"/>
                  </a:lnTo>
                  <a:lnTo>
                    <a:pt x="635" y="1010"/>
                  </a:lnTo>
                  <a:lnTo>
                    <a:pt x="622" y="1019"/>
                  </a:lnTo>
                  <a:lnTo>
                    <a:pt x="608" y="1026"/>
                  </a:lnTo>
                  <a:lnTo>
                    <a:pt x="600" y="1027"/>
                  </a:lnTo>
                  <a:lnTo>
                    <a:pt x="592" y="1028"/>
                  </a:lnTo>
                  <a:lnTo>
                    <a:pt x="577" y="1026"/>
                  </a:lnTo>
                  <a:lnTo>
                    <a:pt x="564" y="1020"/>
                  </a:lnTo>
                  <a:lnTo>
                    <a:pt x="551" y="1012"/>
                  </a:lnTo>
                  <a:lnTo>
                    <a:pt x="541" y="1000"/>
                  </a:lnTo>
                  <a:lnTo>
                    <a:pt x="535" y="985"/>
                  </a:lnTo>
                  <a:lnTo>
                    <a:pt x="426" y="601"/>
                  </a:lnTo>
                  <a:lnTo>
                    <a:pt x="316" y="985"/>
                  </a:lnTo>
                  <a:lnTo>
                    <a:pt x="310" y="1000"/>
                  </a:lnTo>
                  <a:lnTo>
                    <a:pt x="301" y="1012"/>
                  </a:lnTo>
                  <a:lnTo>
                    <a:pt x="289" y="1020"/>
                  </a:lnTo>
                  <a:lnTo>
                    <a:pt x="274" y="1026"/>
                  </a:lnTo>
                  <a:lnTo>
                    <a:pt x="259" y="1028"/>
                  </a:lnTo>
                  <a:lnTo>
                    <a:pt x="251" y="1027"/>
                  </a:lnTo>
                  <a:lnTo>
                    <a:pt x="243" y="1026"/>
                  </a:lnTo>
                  <a:lnTo>
                    <a:pt x="229" y="1019"/>
                  </a:lnTo>
                  <a:lnTo>
                    <a:pt x="217" y="1010"/>
                  </a:lnTo>
                  <a:lnTo>
                    <a:pt x="209" y="998"/>
                  </a:lnTo>
                  <a:lnTo>
                    <a:pt x="202" y="983"/>
                  </a:lnTo>
                  <a:lnTo>
                    <a:pt x="200" y="968"/>
                  </a:lnTo>
                  <a:lnTo>
                    <a:pt x="202" y="953"/>
                  </a:lnTo>
                  <a:lnTo>
                    <a:pt x="311" y="573"/>
                  </a:lnTo>
                  <a:lnTo>
                    <a:pt x="311" y="307"/>
                  </a:lnTo>
                  <a:lnTo>
                    <a:pt x="294" y="304"/>
                  </a:lnTo>
                  <a:lnTo>
                    <a:pt x="278" y="296"/>
                  </a:lnTo>
                  <a:lnTo>
                    <a:pt x="23" y="106"/>
                  </a:lnTo>
                  <a:lnTo>
                    <a:pt x="12" y="94"/>
                  </a:lnTo>
                  <a:lnTo>
                    <a:pt x="4" y="81"/>
                  </a:lnTo>
                  <a:lnTo>
                    <a:pt x="0" y="66"/>
                  </a:lnTo>
                  <a:lnTo>
                    <a:pt x="0" y="52"/>
                  </a:lnTo>
                  <a:lnTo>
                    <a:pt x="3" y="37"/>
                  </a:lnTo>
                  <a:lnTo>
                    <a:pt x="11" y="23"/>
                  </a:lnTo>
                  <a:lnTo>
                    <a:pt x="22" y="11"/>
                  </a:lnTo>
                  <a:lnTo>
                    <a:pt x="35" y="4"/>
                  </a:lnTo>
                  <a:lnTo>
                    <a:pt x="49" y="0"/>
                  </a:lnTo>
                  <a:lnTo>
                    <a:pt x="64" y="0"/>
                  </a:lnTo>
                  <a:lnTo>
                    <a:pt x="80" y="3"/>
                  </a:lnTo>
                  <a:lnTo>
                    <a:pt x="93" y="11"/>
                  </a:lnTo>
                  <a:lnTo>
                    <a:pt x="332" y="190"/>
                  </a:lnTo>
                  <a:lnTo>
                    <a:pt x="371" y="190"/>
                  </a:lnTo>
                  <a:lnTo>
                    <a:pt x="386" y="193"/>
                  </a:lnTo>
                  <a:lnTo>
                    <a:pt x="399" y="199"/>
                  </a:lnTo>
                  <a:lnTo>
                    <a:pt x="411" y="208"/>
                  </a:lnTo>
                  <a:lnTo>
                    <a:pt x="384" y="409"/>
                  </a:lnTo>
                  <a:lnTo>
                    <a:pt x="426" y="444"/>
                  </a:lnTo>
                  <a:lnTo>
                    <a:pt x="468" y="409"/>
                  </a:lnTo>
                  <a:lnTo>
                    <a:pt x="441" y="208"/>
                  </a:lnTo>
                  <a:lnTo>
                    <a:pt x="452" y="199"/>
                  </a:lnTo>
                  <a:lnTo>
                    <a:pt x="466" y="193"/>
                  </a:lnTo>
                  <a:lnTo>
                    <a:pt x="481" y="190"/>
                  </a:lnTo>
                  <a:lnTo>
                    <a:pt x="519" y="190"/>
                  </a:lnTo>
                  <a:lnTo>
                    <a:pt x="758" y="11"/>
                  </a:lnTo>
                  <a:lnTo>
                    <a:pt x="773" y="3"/>
                  </a:lnTo>
                  <a:lnTo>
                    <a:pt x="7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</p:grpSp>
      <p:grpSp>
        <p:nvGrpSpPr>
          <p:cNvPr id="108" name="Group 150"/>
          <p:cNvGrpSpPr/>
          <p:nvPr/>
        </p:nvGrpSpPr>
        <p:grpSpPr>
          <a:xfrm>
            <a:off x="6484956" y="3348061"/>
            <a:ext cx="603374" cy="604393"/>
            <a:chOff x="301625" y="3662363"/>
            <a:chExt cx="939800" cy="941387"/>
          </a:xfrm>
          <a:solidFill>
            <a:schemeClr val="accent1"/>
          </a:solidFill>
        </p:grpSpPr>
        <p:sp>
          <p:nvSpPr>
            <p:cNvPr id="1048863" name="Freeform 1422"/>
            <p:cNvSpPr/>
            <p:nvPr/>
          </p:nvSpPr>
          <p:spPr bwMode="auto">
            <a:xfrm>
              <a:off x="811213" y="3811588"/>
              <a:ext cx="26988" cy="63500"/>
            </a:xfrm>
            <a:custGeom>
              <a:avLst/>
              <a:gdLst>
                <a:gd name="T0" fmla="*/ 103 w 103"/>
                <a:gd name="T1" fmla="*/ 0 h 242"/>
                <a:gd name="T2" fmla="*/ 103 w 103"/>
                <a:gd name="T3" fmla="*/ 242 h 242"/>
                <a:gd name="T4" fmla="*/ 75 w 103"/>
                <a:gd name="T5" fmla="*/ 234 h 242"/>
                <a:gd name="T6" fmla="*/ 52 w 103"/>
                <a:gd name="T7" fmla="*/ 223 h 242"/>
                <a:gd name="T8" fmla="*/ 35 w 103"/>
                <a:gd name="T9" fmla="*/ 210 h 242"/>
                <a:gd name="T10" fmla="*/ 22 w 103"/>
                <a:gd name="T11" fmla="*/ 197 h 242"/>
                <a:gd name="T12" fmla="*/ 12 w 103"/>
                <a:gd name="T13" fmla="*/ 183 h 242"/>
                <a:gd name="T14" fmla="*/ 7 w 103"/>
                <a:gd name="T15" fmla="*/ 169 h 242"/>
                <a:gd name="T16" fmla="*/ 3 w 103"/>
                <a:gd name="T17" fmla="*/ 155 h 242"/>
                <a:gd name="T18" fmla="*/ 0 w 103"/>
                <a:gd name="T19" fmla="*/ 142 h 242"/>
                <a:gd name="T20" fmla="*/ 0 w 103"/>
                <a:gd name="T21" fmla="*/ 131 h 242"/>
                <a:gd name="T22" fmla="*/ 0 w 103"/>
                <a:gd name="T23" fmla="*/ 122 h 242"/>
                <a:gd name="T24" fmla="*/ 0 w 103"/>
                <a:gd name="T25" fmla="*/ 112 h 242"/>
                <a:gd name="T26" fmla="*/ 0 w 103"/>
                <a:gd name="T27" fmla="*/ 100 h 242"/>
                <a:gd name="T28" fmla="*/ 3 w 103"/>
                <a:gd name="T29" fmla="*/ 87 h 242"/>
                <a:gd name="T30" fmla="*/ 7 w 103"/>
                <a:gd name="T31" fmla="*/ 74 h 242"/>
                <a:gd name="T32" fmla="*/ 12 w 103"/>
                <a:gd name="T33" fmla="*/ 60 h 242"/>
                <a:gd name="T34" fmla="*/ 22 w 103"/>
                <a:gd name="T35" fmla="*/ 46 h 242"/>
                <a:gd name="T36" fmla="*/ 35 w 103"/>
                <a:gd name="T37" fmla="*/ 32 h 242"/>
                <a:gd name="T38" fmla="*/ 52 w 103"/>
                <a:gd name="T39" fmla="*/ 20 h 242"/>
                <a:gd name="T40" fmla="*/ 75 w 103"/>
                <a:gd name="T41" fmla="*/ 9 h 242"/>
                <a:gd name="T42" fmla="*/ 103 w 103"/>
                <a:gd name="T4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242">
                  <a:moveTo>
                    <a:pt x="103" y="0"/>
                  </a:moveTo>
                  <a:lnTo>
                    <a:pt x="103" y="242"/>
                  </a:lnTo>
                  <a:lnTo>
                    <a:pt x="75" y="234"/>
                  </a:lnTo>
                  <a:lnTo>
                    <a:pt x="52" y="223"/>
                  </a:lnTo>
                  <a:lnTo>
                    <a:pt x="35" y="210"/>
                  </a:lnTo>
                  <a:lnTo>
                    <a:pt x="22" y="197"/>
                  </a:lnTo>
                  <a:lnTo>
                    <a:pt x="12" y="183"/>
                  </a:lnTo>
                  <a:lnTo>
                    <a:pt x="7" y="169"/>
                  </a:lnTo>
                  <a:lnTo>
                    <a:pt x="3" y="155"/>
                  </a:lnTo>
                  <a:lnTo>
                    <a:pt x="0" y="142"/>
                  </a:lnTo>
                  <a:lnTo>
                    <a:pt x="0" y="131"/>
                  </a:lnTo>
                  <a:lnTo>
                    <a:pt x="0" y="122"/>
                  </a:lnTo>
                  <a:lnTo>
                    <a:pt x="0" y="112"/>
                  </a:lnTo>
                  <a:lnTo>
                    <a:pt x="0" y="100"/>
                  </a:lnTo>
                  <a:lnTo>
                    <a:pt x="3" y="87"/>
                  </a:lnTo>
                  <a:lnTo>
                    <a:pt x="7" y="74"/>
                  </a:lnTo>
                  <a:lnTo>
                    <a:pt x="12" y="60"/>
                  </a:lnTo>
                  <a:lnTo>
                    <a:pt x="22" y="46"/>
                  </a:lnTo>
                  <a:lnTo>
                    <a:pt x="35" y="32"/>
                  </a:lnTo>
                  <a:lnTo>
                    <a:pt x="52" y="20"/>
                  </a:lnTo>
                  <a:lnTo>
                    <a:pt x="75" y="9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4" name="Freeform 1423"/>
            <p:cNvSpPr/>
            <p:nvPr/>
          </p:nvSpPr>
          <p:spPr bwMode="auto">
            <a:xfrm>
              <a:off x="893763" y="3937000"/>
              <a:ext cx="26988" cy="63500"/>
            </a:xfrm>
            <a:custGeom>
              <a:avLst/>
              <a:gdLst>
                <a:gd name="T0" fmla="*/ 0 w 103"/>
                <a:gd name="T1" fmla="*/ 0 h 243"/>
                <a:gd name="T2" fmla="*/ 27 w 103"/>
                <a:gd name="T3" fmla="*/ 10 h 243"/>
                <a:gd name="T4" fmla="*/ 50 w 103"/>
                <a:gd name="T5" fmla="*/ 21 h 243"/>
                <a:gd name="T6" fmla="*/ 67 w 103"/>
                <a:gd name="T7" fmla="*/ 33 h 243"/>
                <a:gd name="T8" fmla="*/ 80 w 103"/>
                <a:gd name="T9" fmla="*/ 47 h 243"/>
                <a:gd name="T10" fmla="*/ 90 w 103"/>
                <a:gd name="T11" fmla="*/ 61 h 243"/>
                <a:gd name="T12" fmla="*/ 96 w 103"/>
                <a:gd name="T13" fmla="*/ 75 h 243"/>
                <a:gd name="T14" fmla="*/ 99 w 103"/>
                <a:gd name="T15" fmla="*/ 88 h 243"/>
                <a:gd name="T16" fmla="*/ 102 w 103"/>
                <a:gd name="T17" fmla="*/ 101 h 243"/>
                <a:gd name="T18" fmla="*/ 103 w 103"/>
                <a:gd name="T19" fmla="*/ 112 h 243"/>
                <a:gd name="T20" fmla="*/ 103 w 103"/>
                <a:gd name="T21" fmla="*/ 122 h 243"/>
                <a:gd name="T22" fmla="*/ 103 w 103"/>
                <a:gd name="T23" fmla="*/ 132 h 243"/>
                <a:gd name="T24" fmla="*/ 102 w 103"/>
                <a:gd name="T25" fmla="*/ 143 h 243"/>
                <a:gd name="T26" fmla="*/ 99 w 103"/>
                <a:gd name="T27" fmla="*/ 156 h 243"/>
                <a:gd name="T28" fmla="*/ 96 w 103"/>
                <a:gd name="T29" fmla="*/ 170 h 243"/>
                <a:gd name="T30" fmla="*/ 90 w 103"/>
                <a:gd name="T31" fmla="*/ 184 h 243"/>
                <a:gd name="T32" fmla="*/ 80 w 103"/>
                <a:gd name="T33" fmla="*/ 198 h 243"/>
                <a:gd name="T34" fmla="*/ 67 w 103"/>
                <a:gd name="T35" fmla="*/ 211 h 243"/>
                <a:gd name="T36" fmla="*/ 50 w 103"/>
                <a:gd name="T37" fmla="*/ 222 h 243"/>
                <a:gd name="T38" fmla="*/ 27 w 103"/>
                <a:gd name="T39" fmla="*/ 234 h 243"/>
                <a:gd name="T40" fmla="*/ 0 w 103"/>
                <a:gd name="T41" fmla="*/ 243 h 243"/>
                <a:gd name="T42" fmla="*/ 0 w 103"/>
                <a:gd name="T43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3" h="243">
                  <a:moveTo>
                    <a:pt x="0" y="0"/>
                  </a:moveTo>
                  <a:lnTo>
                    <a:pt x="27" y="10"/>
                  </a:lnTo>
                  <a:lnTo>
                    <a:pt x="50" y="21"/>
                  </a:lnTo>
                  <a:lnTo>
                    <a:pt x="67" y="33"/>
                  </a:lnTo>
                  <a:lnTo>
                    <a:pt x="80" y="47"/>
                  </a:lnTo>
                  <a:lnTo>
                    <a:pt x="90" y="61"/>
                  </a:lnTo>
                  <a:lnTo>
                    <a:pt x="96" y="75"/>
                  </a:lnTo>
                  <a:lnTo>
                    <a:pt x="99" y="88"/>
                  </a:lnTo>
                  <a:lnTo>
                    <a:pt x="102" y="101"/>
                  </a:lnTo>
                  <a:lnTo>
                    <a:pt x="103" y="112"/>
                  </a:lnTo>
                  <a:lnTo>
                    <a:pt x="103" y="122"/>
                  </a:lnTo>
                  <a:lnTo>
                    <a:pt x="103" y="132"/>
                  </a:lnTo>
                  <a:lnTo>
                    <a:pt x="102" y="143"/>
                  </a:lnTo>
                  <a:lnTo>
                    <a:pt x="99" y="156"/>
                  </a:lnTo>
                  <a:lnTo>
                    <a:pt x="96" y="170"/>
                  </a:lnTo>
                  <a:lnTo>
                    <a:pt x="90" y="184"/>
                  </a:lnTo>
                  <a:lnTo>
                    <a:pt x="80" y="198"/>
                  </a:lnTo>
                  <a:lnTo>
                    <a:pt x="67" y="211"/>
                  </a:lnTo>
                  <a:lnTo>
                    <a:pt x="50" y="222"/>
                  </a:lnTo>
                  <a:lnTo>
                    <a:pt x="27" y="234"/>
                  </a:lnTo>
                  <a:lnTo>
                    <a:pt x="0" y="24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5" name="Freeform 1424"/>
            <p:cNvSpPr>
              <a:spLocks noEditPoints="1"/>
            </p:cNvSpPr>
            <p:nvPr/>
          </p:nvSpPr>
          <p:spPr bwMode="auto">
            <a:xfrm>
              <a:off x="622300" y="3662363"/>
              <a:ext cx="487363" cy="487362"/>
            </a:xfrm>
            <a:custGeom>
              <a:avLst/>
              <a:gdLst>
                <a:gd name="T0" fmla="*/ 766 w 1842"/>
                <a:gd name="T1" fmla="*/ 357 h 1843"/>
                <a:gd name="T2" fmla="*/ 640 w 1842"/>
                <a:gd name="T3" fmla="*/ 411 h 1843"/>
                <a:gd name="T4" fmla="*/ 557 w 1842"/>
                <a:gd name="T5" fmla="*/ 493 h 1843"/>
                <a:gd name="T6" fmla="*/ 511 w 1842"/>
                <a:gd name="T7" fmla="*/ 599 h 1843"/>
                <a:gd name="T8" fmla="*/ 504 w 1842"/>
                <a:gd name="T9" fmla="*/ 726 h 1843"/>
                <a:gd name="T10" fmla="*/ 537 w 1842"/>
                <a:gd name="T11" fmla="*/ 841 h 1843"/>
                <a:gd name="T12" fmla="*/ 609 w 1842"/>
                <a:gd name="T13" fmla="*/ 930 h 1843"/>
                <a:gd name="T14" fmla="*/ 721 w 1842"/>
                <a:gd name="T15" fmla="*/ 995 h 1843"/>
                <a:gd name="T16" fmla="*/ 816 w 1842"/>
                <a:gd name="T17" fmla="*/ 1281 h 1843"/>
                <a:gd name="T18" fmla="*/ 748 w 1842"/>
                <a:gd name="T19" fmla="*/ 1249 h 1843"/>
                <a:gd name="T20" fmla="*/ 720 w 1842"/>
                <a:gd name="T21" fmla="*/ 1208 h 1843"/>
                <a:gd name="T22" fmla="*/ 713 w 1842"/>
                <a:gd name="T23" fmla="*/ 1170 h 1843"/>
                <a:gd name="T24" fmla="*/ 504 w 1842"/>
                <a:gd name="T25" fmla="*/ 1202 h 1843"/>
                <a:gd name="T26" fmla="*/ 537 w 1842"/>
                <a:gd name="T27" fmla="*/ 1318 h 1843"/>
                <a:gd name="T28" fmla="*/ 609 w 1842"/>
                <a:gd name="T29" fmla="*/ 1407 h 1843"/>
                <a:gd name="T30" fmla="*/ 721 w 1842"/>
                <a:gd name="T31" fmla="*/ 1472 h 1843"/>
                <a:gd name="T32" fmla="*/ 816 w 1842"/>
                <a:gd name="T33" fmla="*/ 1600 h 1843"/>
                <a:gd name="T34" fmla="*/ 1076 w 1842"/>
                <a:gd name="T35" fmla="*/ 1486 h 1843"/>
                <a:gd name="T36" fmla="*/ 1202 w 1842"/>
                <a:gd name="T37" fmla="*/ 1432 h 1843"/>
                <a:gd name="T38" fmla="*/ 1286 w 1842"/>
                <a:gd name="T39" fmla="*/ 1350 h 1843"/>
                <a:gd name="T40" fmla="*/ 1332 w 1842"/>
                <a:gd name="T41" fmla="*/ 1243 h 1843"/>
                <a:gd name="T42" fmla="*/ 1339 w 1842"/>
                <a:gd name="T43" fmla="*/ 1117 h 1843"/>
                <a:gd name="T44" fmla="*/ 1305 w 1842"/>
                <a:gd name="T45" fmla="*/ 1003 h 1843"/>
                <a:gd name="T46" fmla="*/ 1234 w 1842"/>
                <a:gd name="T47" fmla="*/ 912 h 1843"/>
                <a:gd name="T48" fmla="*/ 1122 w 1842"/>
                <a:gd name="T49" fmla="*/ 847 h 1843"/>
                <a:gd name="T50" fmla="*/ 1027 w 1842"/>
                <a:gd name="T51" fmla="*/ 562 h 1843"/>
                <a:gd name="T52" fmla="*/ 1094 w 1842"/>
                <a:gd name="T53" fmla="*/ 594 h 1843"/>
                <a:gd name="T54" fmla="*/ 1123 w 1842"/>
                <a:gd name="T55" fmla="*/ 636 h 1843"/>
                <a:gd name="T56" fmla="*/ 1130 w 1842"/>
                <a:gd name="T57" fmla="*/ 674 h 1843"/>
                <a:gd name="T58" fmla="*/ 1339 w 1842"/>
                <a:gd name="T59" fmla="*/ 640 h 1843"/>
                <a:gd name="T60" fmla="*/ 1305 w 1842"/>
                <a:gd name="T61" fmla="*/ 526 h 1843"/>
                <a:gd name="T62" fmla="*/ 1234 w 1842"/>
                <a:gd name="T63" fmla="*/ 436 h 1843"/>
                <a:gd name="T64" fmla="*/ 1122 w 1842"/>
                <a:gd name="T65" fmla="*/ 371 h 1843"/>
                <a:gd name="T66" fmla="*/ 1027 w 1842"/>
                <a:gd name="T67" fmla="*/ 243 h 1843"/>
                <a:gd name="T68" fmla="*/ 1000 w 1842"/>
                <a:gd name="T69" fmla="*/ 3 h 1843"/>
                <a:gd name="T70" fmla="*/ 1227 w 1842"/>
                <a:gd name="T71" fmla="*/ 52 h 1843"/>
                <a:gd name="T72" fmla="*/ 1428 w 1842"/>
                <a:gd name="T73" fmla="*/ 152 h 1843"/>
                <a:gd name="T74" fmla="*/ 1599 w 1842"/>
                <a:gd name="T75" fmla="*/ 298 h 1843"/>
                <a:gd name="T76" fmla="*/ 1729 w 1842"/>
                <a:gd name="T77" fmla="*/ 479 h 1843"/>
                <a:gd name="T78" fmla="*/ 1813 w 1842"/>
                <a:gd name="T79" fmla="*/ 689 h 1843"/>
                <a:gd name="T80" fmla="*/ 1842 w 1842"/>
                <a:gd name="T81" fmla="*/ 922 h 1843"/>
                <a:gd name="T82" fmla="*/ 1813 w 1842"/>
                <a:gd name="T83" fmla="*/ 1154 h 1843"/>
                <a:gd name="T84" fmla="*/ 1729 w 1842"/>
                <a:gd name="T85" fmla="*/ 1365 h 1843"/>
                <a:gd name="T86" fmla="*/ 1599 w 1842"/>
                <a:gd name="T87" fmla="*/ 1546 h 1843"/>
                <a:gd name="T88" fmla="*/ 1428 w 1842"/>
                <a:gd name="T89" fmla="*/ 1691 h 1843"/>
                <a:gd name="T90" fmla="*/ 1227 w 1842"/>
                <a:gd name="T91" fmla="*/ 1791 h 1843"/>
                <a:gd name="T92" fmla="*/ 1000 w 1842"/>
                <a:gd name="T93" fmla="*/ 1839 h 1843"/>
                <a:gd name="T94" fmla="*/ 764 w 1842"/>
                <a:gd name="T95" fmla="*/ 1830 h 1843"/>
                <a:gd name="T96" fmla="*/ 545 w 1842"/>
                <a:gd name="T97" fmla="*/ 1763 h 1843"/>
                <a:gd name="T98" fmla="*/ 353 w 1842"/>
                <a:gd name="T99" fmla="*/ 1647 h 1843"/>
                <a:gd name="T100" fmla="*/ 196 w 1842"/>
                <a:gd name="T101" fmla="*/ 1489 h 1843"/>
                <a:gd name="T102" fmla="*/ 80 w 1842"/>
                <a:gd name="T103" fmla="*/ 1297 h 1843"/>
                <a:gd name="T104" fmla="*/ 13 w 1842"/>
                <a:gd name="T105" fmla="*/ 1078 h 1843"/>
                <a:gd name="T106" fmla="*/ 3 w 1842"/>
                <a:gd name="T107" fmla="*/ 842 h 1843"/>
                <a:gd name="T108" fmla="*/ 51 w 1842"/>
                <a:gd name="T109" fmla="*/ 616 h 1843"/>
                <a:gd name="T110" fmla="*/ 152 w 1842"/>
                <a:gd name="T111" fmla="*/ 414 h 1843"/>
                <a:gd name="T112" fmla="*/ 297 w 1842"/>
                <a:gd name="T113" fmla="*/ 245 h 1843"/>
                <a:gd name="T114" fmla="*/ 478 w 1842"/>
                <a:gd name="T115" fmla="*/ 113 h 1843"/>
                <a:gd name="T116" fmla="*/ 689 w 1842"/>
                <a:gd name="T117" fmla="*/ 30 h 1843"/>
                <a:gd name="T118" fmla="*/ 922 w 1842"/>
                <a:gd name="T119" fmla="*/ 0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42" h="1843">
                  <a:moveTo>
                    <a:pt x="816" y="243"/>
                  </a:moveTo>
                  <a:lnTo>
                    <a:pt x="816" y="347"/>
                  </a:lnTo>
                  <a:lnTo>
                    <a:pt x="766" y="357"/>
                  </a:lnTo>
                  <a:lnTo>
                    <a:pt x="721" y="371"/>
                  </a:lnTo>
                  <a:lnTo>
                    <a:pt x="679" y="389"/>
                  </a:lnTo>
                  <a:lnTo>
                    <a:pt x="640" y="411"/>
                  </a:lnTo>
                  <a:lnTo>
                    <a:pt x="609" y="436"/>
                  </a:lnTo>
                  <a:lnTo>
                    <a:pt x="581" y="463"/>
                  </a:lnTo>
                  <a:lnTo>
                    <a:pt x="557" y="493"/>
                  </a:lnTo>
                  <a:lnTo>
                    <a:pt x="537" y="526"/>
                  </a:lnTo>
                  <a:lnTo>
                    <a:pt x="522" y="562"/>
                  </a:lnTo>
                  <a:lnTo>
                    <a:pt x="511" y="599"/>
                  </a:lnTo>
                  <a:lnTo>
                    <a:pt x="504" y="640"/>
                  </a:lnTo>
                  <a:lnTo>
                    <a:pt x="501" y="684"/>
                  </a:lnTo>
                  <a:lnTo>
                    <a:pt x="504" y="726"/>
                  </a:lnTo>
                  <a:lnTo>
                    <a:pt x="511" y="767"/>
                  </a:lnTo>
                  <a:lnTo>
                    <a:pt x="522" y="805"/>
                  </a:lnTo>
                  <a:lnTo>
                    <a:pt x="537" y="841"/>
                  </a:lnTo>
                  <a:lnTo>
                    <a:pt x="557" y="873"/>
                  </a:lnTo>
                  <a:lnTo>
                    <a:pt x="581" y="904"/>
                  </a:lnTo>
                  <a:lnTo>
                    <a:pt x="609" y="930"/>
                  </a:lnTo>
                  <a:lnTo>
                    <a:pt x="640" y="955"/>
                  </a:lnTo>
                  <a:lnTo>
                    <a:pt x="679" y="978"/>
                  </a:lnTo>
                  <a:lnTo>
                    <a:pt x="721" y="995"/>
                  </a:lnTo>
                  <a:lnTo>
                    <a:pt x="766" y="1009"/>
                  </a:lnTo>
                  <a:lnTo>
                    <a:pt x="816" y="1020"/>
                  </a:lnTo>
                  <a:lnTo>
                    <a:pt x="816" y="1281"/>
                  </a:lnTo>
                  <a:lnTo>
                    <a:pt x="788" y="1272"/>
                  </a:lnTo>
                  <a:lnTo>
                    <a:pt x="765" y="1261"/>
                  </a:lnTo>
                  <a:lnTo>
                    <a:pt x="748" y="1249"/>
                  </a:lnTo>
                  <a:lnTo>
                    <a:pt x="735" y="1236"/>
                  </a:lnTo>
                  <a:lnTo>
                    <a:pt x="725" y="1222"/>
                  </a:lnTo>
                  <a:lnTo>
                    <a:pt x="720" y="1208"/>
                  </a:lnTo>
                  <a:lnTo>
                    <a:pt x="716" y="1194"/>
                  </a:lnTo>
                  <a:lnTo>
                    <a:pt x="713" y="1181"/>
                  </a:lnTo>
                  <a:lnTo>
                    <a:pt x="713" y="1170"/>
                  </a:lnTo>
                  <a:lnTo>
                    <a:pt x="713" y="1160"/>
                  </a:lnTo>
                  <a:lnTo>
                    <a:pt x="501" y="1160"/>
                  </a:lnTo>
                  <a:lnTo>
                    <a:pt x="504" y="1202"/>
                  </a:lnTo>
                  <a:lnTo>
                    <a:pt x="511" y="1243"/>
                  </a:lnTo>
                  <a:lnTo>
                    <a:pt x="522" y="1282"/>
                  </a:lnTo>
                  <a:lnTo>
                    <a:pt x="537" y="1318"/>
                  </a:lnTo>
                  <a:lnTo>
                    <a:pt x="557" y="1350"/>
                  </a:lnTo>
                  <a:lnTo>
                    <a:pt x="581" y="1380"/>
                  </a:lnTo>
                  <a:lnTo>
                    <a:pt x="609" y="1407"/>
                  </a:lnTo>
                  <a:lnTo>
                    <a:pt x="640" y="1432"/>
                  </a:lnTo>
                  <a:lnTo>
                    <a:pt x="679" y="1454"/>
                  </a:lnTo>
                  <a:lnTo>
                    <a:pt x="721" y="1472"/>
                  </a:lnTo>
                  <a:lnTo>
                    <a:pt x="766" y="1486"/>
                  </a:lnTo>
                  <a:lnTo>
                    <a:pt x="816" y="1497"/>
                  </a:lnTo>
                  <a:lnTo>
                    <a:pt x="816" y="1600"/>
                  </a:lnTo>
                  <a:lnTo>
                    <a:pt x="1027" y="1600"/>
                  </a:lnTo>
                  <a:lnTo>
                    <a:pt x="1027" y="1497"/>
                  </a:lnTo>
                  <a:lnTo>
                    <a:pt x="1076" y="1486"/>
                  </a:lnTo>
                  <a:lnTo>
                    <a:pt x="1122" y="1472"/>
                  </a:lnTo>
                  <a:lnTo>
                    <a:pt x="1164" y="1454"/>
                  </a:lnTo>
                  <a:lnTo>
                    <a:pt x="1202" y="1432"/>
                  </a:lnTo>
                  <a:lnTo>
                    <a:pt x="1234" y="1407"/>
                  </a:lnTo>
                  <a:lnTo>
                    <a:pt x="1262" y="1380"/>
                  </a:lnTo>
                  <a:lnTo>
                    <a:pt x="1286" y="1350"/>
                  </a:lnTo>
                  <a:lnTo>
                    <a:pt x="1305" y="1318"/>
                  </a:lnTo>
                  <a:lnTo>
                    <a:pt x="1320" y="1282"/>
                  </a:lnTo>
                  <a:lnTo>
                    <a:pt x="1332" y="1243"/>
                  </a:lnTo>
                  <a:lnTo>
                    <a:pt x="1339" y="1202"/>
                  </a:lnTo>
                  <a:lnTo>
                    <a:pt x="1341" y="1160"/>
                  </a:lnTo>
                  <a:lnTo>
                    <a:pt x="1339" y="1117"/>
                  </a:lnTo>
                  <a:lnTo>
                    <a:pt x="1332" y="1076"/>
                  </a:lnTo>
                  <a:lnTo>
                    <a:pt x="1320" y="1038"/>
                  </a:lnTo>
                  <a:lnTo>
                    <a:pt x="1305" y="1003"/>
                  </a:lnTo>
                  <a:lnTo>
                    <a:pt x="1286" y="969"/>
                  </a:lnTo>
                  <a:lnTo>
                    <a:pt x="1262" y="939"/>
                  </a:lnTo>
                  <a:lnTo>
                    <a:pt x="1234" y="912"/>
                  </a:lnTo>
                  <a:lnTo>
                    <a:pt x="1202" y="887"/>
                  </a:lnTo>
                  <a:lnTo>
                    <a:pt x="1164" y="866"/>
                  </a:lnTo>
                  <a:lnTo>
                    <a:pt x="1122" y="847"/>
                  </a:lnTo>
                  <a:lnTo>
                    <a:pt x="1076" y="833"/>
                  </a:lnTo>
                  <a:lnTo>
                    <a:pt x="1027" y="824"/>
                  </a:lnTo>
                  <a:lnTo>
                    <a:pt x="1027" y="562"/>
                  </a:lnTo>
                  <a:lnTo>
                    <a:pt x="1054" y="571"/>
                  </a:lnTo>
                  <a:lnTo>
                    <a:pt x="1077" y="582"/>
                  </a:lnTo>
                  <a:lnTo>
                    <a:pt x="1094" y="594"/>
                  </a:lnTo>
                  <a:lnTo>
                    <a:pt x="1107" y="608"/>
                  </a:lnTo>
                  <a:lnTo>
                    <a:pt x="1117" y="622"/>
                  </a:lnTo>
                  <a:lnTo>
                    <a:pt x="1123" y="636"/>
                  </a:lnTo>
                  <a:lnTo>
                    <a:pt x="1126" y="649"/>
                  </a:lnTo>
                  <a:lnTo>
                    <a:pt x="1129" y="662"/>
                  </a:lnTo>
                  <a:lnTo>
                    <a:pt x="1130" y="674"/>
                  </a:lnTo>
                  <a:lnTo>
                    <a:pt x="1130" y="684"/>
                  </a:lnTo>
                  <a:lnTo>
                    <a:pt x="1341" y="684"/>
                  </a:lnTo>
                  <a:lnTo>
                    <a:pt x="1339" y="640"/>
                  </a:lnTo>
                  <a:lnTo>
                    <a:pt x="1332" y="599"/>
                  </a:lnTo>
                  <a:lnTo>
                    <a:pt x="1320" y="562"/>
                  </a:lnTo>
                  <a:lnTo>
                    <a:pt x="1305" y="526"/>
                  </a:lnTo>
                  <a:lnTo>
                    <a:pt x="1286" y="493"/>
                  </a:lnTo>
                  <a:lnTo>
                    <a:pt x="1262" y="463"/>
                  </a:lnTo>
                  <a:lnTo>
                    <a:pt x="1234" y="436"/>
                  </a:lnTo>
                  <a:lnTo>
                    <a:pt x="1202" y="411"/>
                  </a:lnTo>
                  <a:lnTo>
                    <a:pt x="1164" y="389"/>
                  </a:lnTo>
                  <a:lnTo>
                    <a:pt x="1122" y="371"/>
                  </a:lnTo>
                  <a:lnTo>
                    <a:pt x="1076" y="357"/>
                  </a:lnTo>
                  <a:lnTo>
                    <a:pt x="1027" y="347"/>
                  </a:lnTo>
                  <a:lnTo>
                    <a:pt x="1027" y="243"/>
                  </a:lnTo>
                  <a:lnTo>
                    <a:pt x="816" y="243"/>
                  </a:lnTo>
                  <a:close/>
                  <a:moveTo>
                    <a:pt x="922" y="0"/>
                  </a:moveTo>
                  <a:lnTo>
                    <a:pt x="1000" y="3"/>
                  </a:lnTo>
                  <a:lnTo>
                    <a:pt x="1078" y="13"/>
                  </a:lnTo>
                  <a:lnTo>
                    <a:pt x="1153" y="30"/>
                  </a:lnTo>
                  <a:lnTo>
                    <a:pt x="1227" y="52"/>
                  </a:lnTo>
                  <a:lnTo>
                    <a:pt x="1297" y="80"/>
                  </a:lnTo>
                  <a:lnTo>
                    <a:pt x="1365" y="113"/>
                  </a:lnTo>
                  <a:lnTo>
                    <a:pt x="1428" y="152"/>
                  </a:lnTo>
                  <a:lnTo>
                    <a:pt x="1489" y="196"/>
                  </a:lnTo>
                  <a:lnTo>
                    <a:pt x="1546" y="245"/>
                  </a:lnTo>
                  <a:lnTo>
                    <a:pt x="1599" y="298"/>
                  </a:lnTo>
                  <a:lnTo>
                    <a:pt x="1646" y="354"/>
                  </a:lnTo>
                  <a:lnTo>
                    <a:pt x="1690" y="414"/>
                  </a:lnTo>
                  <a:lnTo>
                    <a:pt x="1729" y="479"/>
                  </a:lnTo>
                  <a:lnTo>
                    <a:pt x="1763" y="546"/>
                  </a:lnTo>
                  <a:lnTo>
                    <a:pt x="1791" y="616"/>
                  </a:lnTo>
                  <a:lnTo>
                    <a:pt x="1813" y="689"/>
                  </a:lnTo>
                  <a:lnTo>
                    <a:pt x="1829" y="764"/>
                  </a:lnTo>
                  <a:lnTo>
                    <a:pt x="1839" y="842"/>
                  </a:lnTo>
                  <a:lnTo>
                    <a:pt x="1842" y="922"/>
                  </a:lnTo>
                  <a:lnTo>
                    <a:pt x="1839" y="1001"/>
                  </a:lnTo>
                  <a:lnTo>
                    <a:pt x="1829" y="1078"/>
                  </a:lnTo>
                  <a:lnTo>
                    <a:pt x="1813" y="1154"/>
                  </a:lnTo>
                  <a:lnTo>
                    <a:pt x="1791" y="1227"/>
                  </a:lnTo>
                  <a:lnTo>
                    <a:pt x="1763" y="1297"/>
                  </a:lnTo>
                  <a:lnTo>
                    <a:pt x="1729" y="1365"/>
                  </a:lnTo>
                  <a:lnTo>
                    <a:pt x="1690" y="1429"/>
                  </a:lnTo>
                  <a:lnTo>
                    <a:pt x="1646" y="1489"/>
                  </a:lnTo>
                  <a:lnTo>
                    <a:pt x="1599" y="1546"/>
                  </a:lnTo>
                  <a:lnTo>
                    <a:pt x="1546" y="1599"/>
                  </a:lnTo>
                  <a:lnTo>
                    <a:pt x="1489" y="1647"/>
                  </a:lnTo>
                  <a:lnTo>
                    <a:pt x="1428" y="1691"/>
                  </a:lnTo>
                  <a:lnTo>
                    <a:pt x="1365" y="1729"/>
                  </a:lnTo>
                  <a:lnTo>
                    <a:pt x="1297" y="1763"/>
                  </a:lnTo>
                  <a:lnTo>
                    <a:pt x="1227" y="1791"/>
                  </a:lnTo>
                  <a:lnTo>
                    <a:pt x="1153" y="1814"/>
                  </a:lnTo>
                  <a:lnTo>
                    <a:pt x="1078" y="1830"/>
                  </a:lnTo>
                  <a:lnTo>
                    <a:pt x="1000" y="1839"/>
                  </a:lnTo>
                  <a:lnTo>
                    <a:pt x="922" y="1843"/>
                  </a:lnTo>
                  <a:lnTo>
                    <a:pt x="842" y="1839"/>
                  </a:lnTo>
                  <a:lnTo>
                    <a:pt x="764" y="1830"/>
                  </a:lnTo>
                  <a:lnTo>
                    <a:pt x="689" y="1814"/>
                  </a:lnTo>
                  <a:lnTo>
                    <a:pt x="615" y="1791"/>
                  </a:lnTo>
                  <a:lnTo>
                    <a:pt x="545" y="1763"/>
                  </a:lnTo>
                  <a:lnTo>
                    <a:pt x="478" y="1729"/>
                  </a:lnTo>
                  <a:lnTo>
                    <a:pt x="414" y="1691"/>
                  </a:lnTo>
                  <a:lnTo>
                    <a:pt x="353" y="1647"/>
                  </a:lnTo>
                  <a:lnTo>
                    <a:pt x="297" y="1599"/>
                  </a:lnTo>
                  <a:lnTo>
                    <a:pt x="244" y="1546"/>
                  </a:lnTo>
                  <a:lnTo>
                    <a:pt x="196" y="1489"/>
                  </a:lnTo>
                  <a:lnTo>
                    <a:pt x="152" y="1429"/>
                  </a:lnTo>
                  <a:lnTo>
                    <a:pt x="113" y="1365"/>
                  </a:lnTo>
                  <a:lnTo>
                    <a:pt x="80" y="1297"/>
                  </a:lnTo>
                  <a:lnTo>
                    <a:pt x="51" y="1227"/>
                  </a:lnTo>
                  <a:lnTo>
                    <a:pt x="29" y="1154"/>
                  </a:lnTo>
                  <a:lnTo>
                    <a:pt x="13" y="1078"/>
                  </a:lnTo>
                  <a:lnTo>
                    <a:pt x="3" y="1001"/>
                  </a:lnTo>
                  <a:lnTo>
                    <a:pt x="0" y="922"/>
                  </a:lnTo>
                  <a:lnTo>
                    <a:pt x="3" y="842"/>
                  </a:lnTo>
                  <a:lnTo>
                    <a:pt x="13" y="764"/>
                  </a:lnTo>
                  <a:lnTo>
                    <a:pt x="29" y="689"/>
                  </a:lnTo>
                  <a:lnTo>
                    <a:pt x="51" y="616"/>
                  </a:lnTo>
                  <a:lnTo>
                    <a:pt x="80" y="546"/>
                  </a:lnTo>
                  <a:lnTo>
                    <a:pt x="113" y="479"/>
                  </a:lnTo>
                  <a:lnTo>
                    <a:pt x="152" y="414"/>
                  </a:lnTo>
                  <a:lnTo>
                    <a:pt x="196" y="354"/>
                  </a:lnTo>
                  <a:lnTo>
                    <a:pt x="244" y="298"/>
                  </a:lnTo>
                  <a:lnTo>
                    <a:pt x="297" y="245"/>
                  </a:lnTo>
                  <a:lnTo>
                    <a:pt x="353" y="196"/>
                  </a:lnTo>
                  <a:lnTo>
                    <a:pt x="414" y="152"/>
                  </a:lnTo>
                  <a:lnTo>
                    <a:pt x="478" y="113"/>
                  </a:lnTo>
                  <a:lnTo>
                    <a:pt x="545" y="80"/>
                  </a:lnTo>
                  <a:lnTo>
                    <a:pt x="615" y="52"/>
                  </a:lnTo>
                  <a:lnTo>
                    <a:pt x="689" y="30"/>
                  </a:lnTo>
                  <a:lnTo>
                    <a:pt x="764" y="13"/>
                  </a:lnTo>
                  <a:lnTo>
                    <a:pt x="842" y="3"/>
                  </a:lnTo>
                  <a:lnTo>
                    <a:pt x="9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6" name="Rectangle 1425"/>
            <p:cNvSpPr>
              <a:spLocks noChangeArrowheads="1"/>
            </p:cNvSpPr>
            <p:nvPr/>
          </p:nvSpPr>
          <p:spPr bwMode="auto">
            <a:xfrm>
              <a:off x="301625" y="4224338"/>
              <a:ext cx="138113" cy="379412"/>
            </a:xfrm>
            <a:prstGeom prst="rect"/>
            <a:grpFill/>
            <a:ln w="0">
              <a:noFill/>
              <a:prstDash val="solid"/>
              <a:miter lim="800000"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7" name="Freeform 1426"/>
            <p:cNvSpPr/>
            <p:nvPr/>
          </p:nvSpPr>
          <p:spPr bwMode="auto">
            <a:xfrm>
              <a:off x="495300" y="4183063"/>
              <a:ext cx="746125" cy="401637"/>
            </a:xfrm>
            <a:custGeom>
              <a:avLst/>
              <a:gdLst>
                <a:gd name="T0" fmla="*/ 890 w 2822"/>
                <a:gd name="T1" fmla="*/ 0 h 1515"/>
                <a:gd name="T2" fmla="*/ 1862 w 2822"/>
                <a:gd name="T3" fmla="*/ 243 h 1515"/>
                <a:gd name="T4" fmla="*/ 1862 w 2822"/>
                <a:gd name="T5" fmla="*/ 515 h 1515"/>
                <a:gd name="T6" fmla="*/ 1861 w 2822"/>
                <a:gd name="T7" fmla="*/ 515 h 1515"/>
                <a:gd name="T8" fmla="*/ 1165 w 2822"/>
                <a:gd name="T9" fmla="*/ 346 h 1515"/>
                <a:gd name="T10" fmla="*/ 1115 w 2822"/>
                <a:gd name="T11" fmla="*/ 551 h 1515"/>
                <a:gd name="T12" fmla="*/ 1864 w 2822"/>
                <a:gd name="T13" fmla="*/ 734 h 1515"/>
                <a:gd name="T14" fmla="*/ 2744 w 2822"/>
                <a:gd name="T15" fmla="*/ 492 h 1515"/>
                <a:gd name="T16" fmla="*/ 2822 w 2822"/>
                <a:gd name="T17" fmla="*/ 791 h 1515"/>
                <a:gd name="T18" fmla="*/ 1510 w 2822"/>
                <a:gd name="T19" fmla="*/ 1515 h 1515"/>
                <a:gd name="T20" fmla="*/ 514 w 2822"/>
                <a:gd name="T21" fmla="*/ 1235 h 1515"/>
                <a:gd name="T22" fmla="*/ 0 w 2822"/>
                <a:gd name="T23" fmla="*/ 1293 h 1515"/>
                <a:gd name="T24" fmla="*/ 0 w 2822"/>
                <a:gd name="T25" fmla="*/ 138 h 1515"/>
                <a:gd name="T26" fmla="*/ 890 w 2822"/>
                <a:gd name="T27" fmla="*/ 0 h 1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22" h="1515">
                  <a:moveTo>
                    <a:pt x="890" y="0"/>
                  </a:moveTo>
                  <a:lnTo>
                    <a:pt x="1862" y="243"/>
                  </a:lnTo>
                  <a:lnTo>
                    <a:pt x="1862" y="515"/>
                  </a:lnTo>
                  <a:lnTo>
                    <a:pt x="1861" y="515"/>
                  </a:lnTo>
                  <a:lnTo>
                    <a:pt x="1165" y="346"/>
                  </a:lnTo>
                  <a:lnTo>
                    <a:pt x="1115" y="551"/>
                  </a:lnTo>
                  <a:lnTo>
                    <a:pt x="1864" y="734"/>
                  </a:lnTo>
                  <a:lnTo>
                    <a:pt x="2744" y="492"/>
                  </a:lnTo>
                  <a:lnTo>
                    <a:pt x="2822" y="791"/>
                  </a:lnTo>
                  <a:lnTo>
                    <a:pt x="1510" y="1515"/>
                  </a:lnTo>
                  <a:lnTo>
                    <a:pt x="514" y="1235"/>
                  </a:lnTo>
                  <a:lnTo>
                    <a:pt x="0" y="1293"/>
                  </a:lnTo>
                  <a:lnTo>
                    <a:pt x="0" y="138"/>
                  </a:lnTo>
                  <a:lnTo>
                    <a:pt x="8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</p:grpSp>
      <p:grpSp>
        <p:nvGrpSpPr>
          <p:cNvPr id="109" name="Group 1008"/>
          <p:cNvGrpSpPr>
            <a:grpSpLocks noChangeAspect="1"/>
          </p:cNvGrpSpPr>
          <p:nvPr/>
        </p:nvGrpSpPr>
        <p:grpSpPr bwMode="auto">
          <a:xfrm>
            <a:off x="6529292" y="5145419"/>
            <a:ext cx="559038" cy="483256"/>
            <a:chOff x="-3982" y="41"/>
            <a:chExt cx="2641" cy="2283"/>
          </a:xfrm>
          <a:solidFill>
            <a:schemeClr val="accent1"/>
          </a:solidFill>
        </p:grpSpPr>
        <p:sp>
          <p:nvSpPr>
            <p:cNvPr id="1048868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69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70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  <p:sp>
          <p:nvSpPr>
            <p:cNvPr id="1048871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ym typeface="+mn-lt"/>
              </a:endParaRPr>
            </a:p>
          </p:txBody>
        </p:sp>
      </p:grpSp>
      <p:sp>
        <p:nvSpPr>
          <p:cNvPr id="1048872" name="文本框 29"/>
          <p:cNvSpPr txBox="1"/>
          <p:nvPr>
            <p:custDataLst>
              <p:tags r:id="rId1"/>
            </p:custDataLst>
          </p:nvPr>
        </p:nvSpPr>
        <p:spPr>
          <a:xfrm>
            <a:off x="4010643" y="3297664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tx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873" name="文本框 30"/>
          <p:cNvSpPr txBox="1"/>
          <p:nvPr>
            <p:custDataLst>
              <p:tags r:id="rId2"/>
            </p:custDataLst>
          </p:nvPr>
        </p:nvSpPr>
        <p:spPr>
          <a:xfrm>
            <a:off x="4010643" y="3762131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74" name="文本框 31"/>
          <p:cNvSpPr txBox="1"/>
          <p:nvPr>
            <p:custDataLst>
              <p:tags r:id="rId3"/>
            </p:custDataLst>
          </p:nvPr>
        </p:nvSpPr>
        <p:spPr>
          <a:xfrm>
            <a:off x="4010643" y="4953935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tx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875" name="文本框 32"/>
          <p:cNvSpPr txBox="1"/>
          <p:nvPr>
            <p:custDataLst>
              <p:tags r:id="rId4"/>
            </p:custDataLst>
          </p:nvPr>
        </p:nvSpPr>
        <p:spPr>
          <a:xfrm>
            <a:off x="4010643" y="5418402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76" name="文本框 33"/>
          <p:cNvSpPr txBox="1"/>
          <p:nvPr>
            <p:custDataLst>
              <p:tags r:id="rId5"/>
            </p:custDataLst>
          </p:nvPr>
        </p:nvSpPr>
        <p:spPr>
          <a:xfrm>
            <a:off x="7262616" y="3297664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tx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877" name="文本框 34"/>
          <p:cNvSpPr txBox="1"/>
          <p:nvPr>
            <p:custDataLst>
              <p:tags r:id="rId6"/>
            </p:custDataLst>
          </p:nvPr>
        </p:nvSpPr>
        <p:spPr>
          <a:xfrm>
            <a:off x="7262616" y="3762131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878" name="文本框 35"/>
          <p:cNvSpPr txBox="1"/>
          <p:nvPr>
            <p:custDataLst>
              <p:tags r:id="rId7"/>
            </p:custDataLst>
          </p:nvPr>
        </p:nvSpPr>
        <p:spPr>
          <a:xfrm>
            <a:off x="7262616" y="4953935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tx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tx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879" name="文本框 36"/>
          <p:cNvSpPr txBox="1"/>
          <p:nvPr>
            <p:custDataLst>
              <p:tags r:id="rId8"/>
            </p:custDataLst>
          </p:nvPr>
        </p:nvSpPr>
        <p:spPr>
          <a:xfrm>
            <a:off x="7262616" y="5418402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884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64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885" name="Can 4"/>
          <p:cNvSpPr/>
          <p:nvPr/>
        </p:nvSpPr>
        <p:spPr>
          <a:xfrm>
            <a:off x="816852" y="4204224"/>
            <a:ext cx="1497435" cy="285226"/>
          </a:xfrm>
          <a:prstGeom prst="can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6" name="Can 5"/>
          <p:cNvSpPr/>
          <p:nvPr/>
        </p:nvSpPr>
        <p:spPr>
          <a:xfrm>
            <a:off x="9879257" y="3990305"/>
            <a:ext cx="1497435" cy="499145"/>
          </a:xfrm>
          <a:prstGeom prst="can"/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7" name="Can 6"/>
          <p:cNvSpPr/>
          <p:nvPr/>
        </p:nvSpPr>
        <p:spPr>
          <a:xfrm>
            <a:off x="3061196" y="3776386"/>
            <a:ext cx="1497435" cy="713064"/>
          </a:xfrm>
          <a:prstGeom prst="can"/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8" name="Can 7"/>
          <p:cNvSpPr/>
          <p:nvPr/>
        </p:nvSpPr>
        <p:spPr>
          <a:xfrm>
            <a:off x="7511752" y="3419854"/>
            <a:ext cx="1497435" cy="1069596"/>
          </a:xfrm>
          <a:prstGeom prst="can"/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9" name="Can 8"/>
          <p:cNvSpPr/>
          <p:nvPr/>
        </p:nvSpPr>
        <p:spPr>
          <a:xfrm>
            <a:off x="5276337" y="3063322"/>
            <a:ext cx="1497435" cy="1426128"/>
          </a:xfrm>
          <a:prstGeom prst="can"/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grpSp>
        <p:nvGrpSpPr>
          <p:cNvPr id="112" name="Group 34"/>
          <p:cNvGrpSpPr/>
          <p:nvPr/>
        </p:nvGrpSpPr>
        <p:grpSpPr>
          <a:xfrm>
            <a:off x="10423020" y="2935721"/>
            <a:ext cx="479180" cy="1150198"/>
            <a:chOff x="5686426" y="2062163"/>
            <a:chExt cx="915988" cy="219868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890" name="Freeform 6"/>
            <p:cNvSpPr>
              <a:spLocks noEditPoints="1"/>
            </p:cNvSpPr>
            <p:nvPr/>
          </p:nvSpPr>
          <p:spPr bwMode="auto">
            <a:xfrm>
              <a:off x="5686426" y="2062163"/>
              <a:ext cx="915988" cy="2198687"/>
            </a:xfrm>
            <a:custGeom>
              <a:avLst/>
              <a:ahLst/>
              <a:cxnLst>
                <a:cxn ang="0">
                  <a:pos x="334" y="194"/>
                </a:cxn>
                <a:cxn ang="0">
                  <a:pos x="373" y="371"/>
                </a:cxn>
                <a:cxn ang="0">
                  <a:pos x="321" y="443"/>
                </a:cxn>
                <a:cxn ang="0">
                  <a:pos x="320" y="350"/>
                </a:cxn>
                <a:cxn ang="0">
                  <a:pos x="320" y="320"/>
                </a:cxn>
                <a:cxn ang="0">
                  <a:pos x="234" y="7"/>
                </a:cxn>
                <a:cxn ang="0">
                  <a:pos x="258" y="27"/>
                </a:cxn>
                <a:cxn ang="0">
                  <a:pos x="265" y="80"/>
                </a:cxn>
                <a:cxn ang="0">
                  <a:pos x="254" y="101"/>
                </a:cxn>
                <a:cxn ang="0">
                  <a:pos x="252" y="134"/>
                </a:cxn>
                <a:cxn ang="0">
                  <a:pos x="302" y="163"/>
                </a:cxn>
                <a:cxn ang="0">
                  <a:pos x="320" y="320"/>
                </a:cxn>
                <a:cxn ang="0">
                  <a:pos x="313" y="370"/>
                </a:cxn>
                <a:cxn ang="0">
                  <a:pos x="320" y="443"/>
                </a:cxn>
                <a:cxn ang="0">
                  <a:pos x="305" y="457"/>
                </a:cxn>
                <a:cxn ang="0">
                  <a:pos x="284" y="513"/>
                </a:cxn>
                <a:cxn ang="0">
                  <a:pos x="256" y="715"/>
                </a:cxn>
                <a:cxn ang="0">
                  <a:pos x="236" y="827"/>
                </a:cxn>
                <a:cxn ang="0">
                  <a:pos x="245" y="876"/>
                </a:cxn>
                <a:cxn ang="0">
                  <a:pos x="236" y="910"/>
                </a:cxn>
                <a:cxn ang="0">
                  <a:pos x="194" y="897"/>
                </a:cxn>
                <a:cxn ang="0">
                  <a:pos x="196" y="861"/>
                </a:cxn>
                <a:cxn ang="0">
                  <a:pos x="193" y="820"/>
                </a:cxn>
                <a:cxn ang="0">
                  <a:pos x="194" y="748"/>
                </a:cxn>
                <a:cxn ang="0">
                  <a:pos x="201" y="684"/>
                </a:cxn>
                <a:cxn ang="0">
                  <a:pos x="197" y="595"/>
                </a:cxn>
                <a:cxn ang="0">
                  <a:pos x="177" y="562"/>
                </a:cxn>
                <a:cxn ang="0">
                  <a:pos x="112" y="808"/>
                </a:cxn>
                <a:cxn ang="0">
                  <a:pos x="115" y="334"/>
                </a:cxn>
                <a:cxn ang="0">
                  <a:pos x="112" y="311"/>
                </a:cxn>
                <a:cxn ang="0">
                  <a:pos x="135" y="154"/>
                </a:cxn>
                <a:cxn ang="0">
                  <a:pos x="193" y="131"/>
                </a:cxn>
                <a:cxn ang="0">
                  <a:pos x="184" y="94"/>
                </a:cxn>
                <a:cxn ang="0">
                  <a:pos x="188" y="49"/>
                </a:cxn>
                <a:cxn ang="0">
                  <a:pos x="205" y="15"/>
                </a:cxn>
                <a:cxn ang="0">
                  <a:pos x="234" y="7"/>
                </a:cxn>
                <a:cxn ang="0">
                  <a:pos x="109" y="819"/>
                </a:cxn>
                <a:cxn ang="0">
                  <a:pos x="93" y="884"/>
                </a:cxn>
                <a:cxn ang="0">
                  <a:pos x="70" y="893"/>
                </a:cxn>
                <a:cxn ang="0">
                  <a:pos x="0" y="914"/>
                </a:cxn>
                <a:cxn ang="0">
                  <a:pos x="35" y="867"/>
                </a:cxn>
                <a:cxn ang="0">
                  <a:pos x="53" y="783"/>
                </a:cxn>
                <a:cxn ang="0">
                  <a:pos x="96" y="558"/>
                </a:cxn>
                <a:cxn ang="0">
                  <a:pos x="109" y="471"/>
                </a:cxn>
                <a:cxn ang="0">
                  <a:pos x="94" y="461"/>
                </a:cxn>
                <a:cxn ang="0">
                  <a:pos x="89" y="434"/>
                </a:cxn>
                <a:cxn ang="0">
                  <a:pos x="59" y="348"/>
                </a:cxn>
                <a:cxn ang="0">
                  <a:pos x="80" y="243"/>
                </a:cxn>
                <a:cxn ang="0">
                  <a:pos x="104" y="169"/>
                </a:cxn>
                <a:cxn ang="0">
                  <a:pos x="112" y="311"/>
                </a:cxn>
                <a:cxn ang="0">
                  <a:pos x="106" y="332"/>
                </a:cxn>
                <a:cxn ang="0">
                  <a:pos x="112" y="362"/>
                </a:cxn>
              </a:cxnLst>
              <a:rect l="0" t="0" r="r" b="b"/>
              <a:pathLst>
                <a:path w="384" h="922">
                  <a:moveTo>
                    <a:pt x="320" y="171"/>
                  </a:moveTo>
                  <a:cubicBezTo>
                    <a:pt x="327" y="175"/>
                    <a:pt x="332" y="182"/>
                    <a:pt x="334" y="194"/>
                  </a:cubicBezTo>
                  <a:cubicBezTo>
                    <a:pt x="338" y="215"/>
                    <a:pt x="360" y="287"/>
                    <a:pt x="371" y="307"/>
                  </a:cubicBezTo>
                  <a:cubicBezTo>
                    <a:pt x="382" y="327"/>
                    <a:pt x="384" y="354"/>
                    <a:pt x="373" y="371"/>
                  </a:cubicBezTo>
                  <a:cubicBezTo>
                    <a:pt x="362" y="387"/>
                    <a:pt x="336" y="428"/>
                    <a:pt x="332" y="434"/>
                  </a:cubicBezTo>
                  <a:cubicBezTo>
                    <a:pt x="328" y="440"/>
                    <a:pt x="327" y="444"/>
                    <a:pt x="321" y="443"/>
                  </a:cubicBezTo>
                  <a:cubicBezTo>
                    <a:pt x="321" y="443"/>
                    <a:pt x="321" y="443"/>
                    <a:pt x="320" y="443"/>
                  </a:cubicBezTo>
                  <a:cubicBezTo>
                    <a:pt x="320" y="350"/>
                    <a:pt x="320" y="350"/>
                    <a:pt x="320" y="350"/>
                  </a:cubicBezTo>
                  <a:cubicBezTo>
                    <a:pt x="325" y="342"/>
                    <a:pt x="331" y="335"/>
                    <a:pt x="329" y="331"/>
                  </a:cubicBezTo>
                  <a:cubicBezTo>
                    <a:pt x="325" y="325"/>
                    <a:pt x="323" y="324"/>
                    <a:pt x="320" y="320"/>
                  </a:cubicBezTo>
                  <a:lnTo>
                    <a:pt x="320" y="171"/>
                  </a:lnTo>
                  <a:close/>
                  <a:moveTo>
                    <a:pt x="234" y="7"/>
                  </a:moveTo>
                  <a:cubicBezTo>
                    <a:pt x="239" y="11"/>
                    <a:pt x="245" y="19"/>
                    <a:pt x="250" y="16"/>
                  </a:cubicBezTo>
                  <a:cubicBezTo>
                    <a:pt x="254" y="14"/>
                    <a:pt x="253" y="27"/>
                    <a:pt x="258" y="27"/>
                  </a:cubicBezTo>
                  <a:cubicBezTo>
                    <a:pt x="264" y="27"/>
                    <a:pt x="270" y="45"/>
                    <a:pt x="269" y="55"/>
                  </a:cubicBezTo>
                  <a:cubicBezTo>
                    <a:pt x="269" y="65"/>
                    <a:pt x="266" y="76"/>
                    <a:pt x="265" y="80"/>
                  </a:cubicBezTo>
                  <a:cubicBezTo>
                    <a:pt x="265" y="84"/>
                    <a:pt x="263" y="100"/>
                    <a:pt x="259" y="100"/>
                  </a:cubicBezTo>
                  <a:cubicBezTo>
                    <a:pt x="256" y="100"/>
                    <a:pt x="254" y="101"/>
                    <a:pt x="254" y="101"/>
                  </a:cubicBezTo>
                  <a:cubicBezTo>
                    <a:pt x="254" y="101"/>
                    <a:pt x="250" y="114"/>
                    <a:pt x="250" y="124"/>
                  </a:cubicBezTo>
                  <a:cubicBezTo>
                    <a:pt x="250" y="134"/>
                    <a:pt x="252" y="134"/>
                    <a:pt x="252" y="134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8" y="143"/>
                    <a:pt x="288" y="159"/>
                    <a:pt x="302" y="163"/>
                  </a:cubicBezTo>
                  <a:cubicBezTo>
                    <a:pt x="308" y="165"/>
                    <a:pt x="315" y="167"/>
                    <a:pt x="320" y="171"/>
                  </a:cubicBezTo>
                  <a:cubicBezTo>
                    <a:pt x="320" y="320"/>
                    <a:pt x="320" y="320"/>
                    <a:pt x="320" y="320"/>
                  </a:cubicBezTo>
                  <a:cubicBezTo>
                    <a:pt x="318" y="317"/>
                    <a:pt x="317" y="312"/>
                    <a:pt x="315" y="303"/>
                  </a:cubicBezTo>
                  <a:cubicBezTo>
                    <a:pt x="315" y="323"/>
                    <a:pt x="308" y="351"/>
                    <a:pt x="313" y="370"/>
                  </a:cubicBezTo>
                  <a:cubicBezTo>
                    <a:pt x="312" y="363"/>
                    <a:pt x="316" y="356"/>
                    <a:pt x="320" y="350"/>
                  </a:cubicBezTo>
                  <a:cubicBezTo>
                    <a:pt x="320" y="443"/>
                    <a:pt x="320" y="443"/>
                    <a:pt x="320" y="443"/>
                  </a:cubicBezTo>
                  <a:cubicBezTo>
                    <a:pt x="315" y="442"/>
                    <a:pt x="312" y="443"/>
                    <a:pt x="312" y="443"/>
                  </a:cubicBezTo>
                  <a:cubicBezTo>
                    <a:pt x="312" y="443"/>
                    <a:pt x="309" y="454"/>
                    <a:pt x="305" y="457"/>
                  </a:cubicBezTo>
                  <a:cubicBezTo>
                    <a:pt x="300" y="460"/>
                    <a:pt x="294" y="471"/>
                    <a:pt x="293" y="467"/>
                  </a:cubicBezTo>
                  <a:cubicBezTo>
                    <a:pt x="292" y="464"/>
                    <a:pt x="288" y="496"/>
                    <a:pt x="284" y="513"/>
                  </a:cubicBezTo>
                  <a:cubicBezTo>
                    <a:pt x="280" y="530"/>
                    <a:pt x="262" y="651"/>
                    <a:pt x="262" y="668"/>
                  </a:cubicBezTo>
                  <a:cubicBezTo>
                    <a:pt x="262" y="685"/>
                    <a:pt x="255" y="703"/>
                    <a:pt x="256" y="715"/>
                  </a:cubicBezTo>
                  <a:cubicBezTo>
                    <a:pt x="256" y="728"/>
                    <a:pt x="253" y="760"/>
                    <a:pt x="253" y="778"/>
                  </a:cubicBezTo>
                  <a:cubicBezTo>
                    <a:pt x="252" y="796"/>
                    <a:pt x="236" y="814"/>
                    <a:pt x="236" y="827"/>
                  </a:cubicBezTo>
                  <a:cubicBezTo>
                    <a:pt x="236" y="840"/>
                    <a:pt x="240" y="846"/>
                    <a:pt x="238" y="854"/>
                  </a:cubicBezTo>
                  <a:cubicBezTo>
                    <a:pt x="236" y="862"/>
                    <a:pt x="236" y="867"/>
                    <a:pt x="245" y="876"/>
                  </a:cubicBezTo>
                  <a:cubicBezTo>
                    <a:pt x="253" y="885"/>
                    <a:pt x="256" y="893"/>
                    <a:pt x="256" y="900"/>
                  </a:cubicBezTo>
                  <a:cubicBezTo>
                    <a:pt x="255" y="907"/>
                    <a:pt x="253" y="910"/>
                    <a:pt x="236" y="910"/>
                  </a:cubicBezTo>
                  <a:cubicBezTo>
                    <a:pt x="220" y="911"/>
                    <a:pt x="204" y="906"/>
                    <a:pt x="204" y="902"/>
                  </a:cubicBezTo>
                  <a:cubicBezTo>
                    <a:pt x="204" y="898"/>
                    <a:pt x="199" y="897"/>
                    <a:pt x="194" y="897"/>
                  </a:cubicBezTo>
                  <a:cubicBezTo>
                    <a:pt x="189" y="897"/>
                    <a:pt x="190" y="892"/>
                    <a:pt x="192" y="882"/>
                  </a:cubicBezTo>
                  <a:cubicBezTo>
                    <a:pt x="194" y="873"/>
                    <a:pt x="201" y="859"/>
                    <a:pt x="196" y="861"/>
                  </a:cubicBezTo>
                  <a:cubicBezTo>
                    <a:pt x="192" y="862"/>
                    <a:pt x="189" y="859"/>
                    <a:pt x="189" y="846"/>
                  </a:cubicBezTo>
                  <a:cubicBezTo>
                    <a:pt x="189" y="832"/>
                    <a:pt x="187" y="828"/>
                    <a:pt x="193" y="820"/>
                  </a:cubicBezTo>
                  <a:cubicBezTo>
                    <a:pt x="199" y="811"/>
                    <a:pt x="198" y="796"/>
                    <a:pt x="196" y="784"/>
                  </a:cubicBezTo>
                  <a:cubicBezTo>
                    <a:pt x="195" y="772"/>
                    <a:pt x="191" y="763"/>
                    <a:pt x="194" y="748"/>
                  </a:cubicBezTo>
                  <a:cubicBezTo>
                    <a:pt x="198" y="733"/>
                    <a:pt x="199" y="714"/>
                    <a:pt x="196" y="706"/>
                  </a:cubicBezTo>
                  <a:cubicBezTo>
                    <a:pt x="194" y="699"/>
                    <a:pt x="196" y="690"/>
                    <a:pt x="201" y="684"/>
                  </a:cubicBezTo>
                  <a:cubicBezTo>
                    <a:pt x="207" y="678"/>
                    <a:pt x="199" y="667"/>
                    <a:pt x="199" y="660"/>
                  </a:cubicBezTo>
                  <a:cubicBezTo>
                    <a:pt x="199" y="653"/>
                    <a:pt x="201" y="624"/>
                    <a:pt x="197" y="595"/>
                  </a:cubicBezTo>
                  <a:cubicBezTo>
                    <a:pt x="194" y="566"/>
                    <a:pt x="193" y="544"/>
                    <a:pt x="192" y="537"/>
                  </a:cubicBezTo>
                  <a:cubicBezTo>
                    <a:pt x="192" y="529"/>
                    <a:pt x="188" y="533"/>
                    <a:pt x="177" y="562"/>
                  </a:cubicBezTo>
                  <a:cubicBezTo>
                    <a:pt x="167" y="590"/>
                    <a:pt x="141" y="680"/>
                    <a:pt x="136" y="700"/>
                  </a:cubicBezTo>
                  <a:cubicBezTo>
                    <a:pt x="132" y="717"/>
                    <a:pt x="118" y="780"/>
                    <a:pt x="112" y="808"/>
                  </a:cubicBezTo>
                  <a:cubicBezTo>
                    <a:pt x="112" y="362"/>
                    <a:pt x="112" y="362"/>
                    <a:pt x="112" y="362"/>
                  </a:cubicBezTo>
                  <a:cubicBezTo>
                    <a:pt x="113" y="360"/>
                    <a:pt x="112" y="345"/>
                    <a:pt x="115" y="334"/>
                  </a:cubicBezTo>
                  <a:cubicBezTo>
                    <a:pt x="120" y="321"/>
                    <a:pt x="121" y="303"/>
                    <a:pt x="122" y="282"/>
                  </a:cubicBezTo>
                  <a:cubicBezTo>
                    <a:pt x="122" y="282"/>
                    <a:pt x="117" y="300"/>
                    <a:pt x="112" y="311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6" y="157"/>
                    <a:pt x="124" y="155"/>
                    <a:pt x="135" y="154"/>
                  </a:cubicBezTo>
                  <a:cubicBezTo>
                    <a:pt x="160" y="151"/>
                    <a:pt x="179" y="144"/>
                    <a:pt x="185" y="139"/>
                  </a:cubicBezTo>
                  <a:cubicBezTo>
                    <a:pt x="188" y="136"/>
                    <a:pt x="191" y="134"/>
                    <a:pt x="193" y="131"/>
                  </a:cubicBezTo>
                  <a:cubicBezTo>
                    <a:pt x="195" y="129"/>
                    <a:pt x="198" y="126"/>
                    <a:pt x="195" y="126"/>
                  </a:cubicBezTo>
                  <a:cubicBezTo>
                    <a:pt x="188" y="125"/>
                    <a:pt x="187" y="101"/>
                    <a:pt x="184" y="94"/>
                  </a:cubicBezTo>
                  <a:cubicBezTo>
                    <a:pt x="181" y="86"/>
                    <a:pt x="182" y="81"/>
                    <a:pt x="184" y="75"/>
                  </a:cubicBezTo>
                  <a:cubicBezTo>
                    <a:pt x="186" y="69"/>
                    <a:pt x="182" y="59"/>
                    <a:pt x="188" y="49"/>
                  </a:cubicBezTo>
                  <a:cubicBezTo>
                    <a:pt x="193" y="39"/>
                    <a:pt x="186" y="26"/>
                    <a:pt x="193" y="25"/>
                  </a:cubicBezTo>
                  <a:cubicBezTo>
                    <a:pt x="201" y="24"/>
                    <a:pt x="198" y="15"/>
                    <a:pt x="205" y="15"/>
                  </a:cubicBezTo>
                  <a:cubicBezTo>
                    <a:pt x="213" y="15"/>
                    <a:pt x="214" y="4"/>
                    <a:pt x="221" y="8"/>
                  </a:cubicBezTo>
                  <a:cubicBezTo>
                    <a:pt x="229" y="11"/>
                    <a:pt x="229" y="0"/>
                    <a:pt x="234" y="7"/>
                  </a:cubicBezTo>
                  <a:close/>
                  <a:moveTo>
                    <a:pt x="112" y="808"/>
                  </a:moveTo>
                  <a:cubicBezTo>
                    <a:pt x="111" y="813"/>
                    <a:pt x="110" y="817"/>
                    <a:pt x="109" y="819"/>
                  </a:cubicBezTo>
                  <a:cubicBezTo>
                    <a:pt x="106" y="836"/>
                    <a:pt x="102" y="870"/>
                    <a:pt x="97" y="870"/>
                  </a:cubicBezTo>
                  <a:cubicBezTo>
                    <a:pt x="92" y="870"/>
                    <a:pt x="94" y="874"/>
                    <a:pt x="93" y="884"/>
                  </a:cubicBezTo>
                  <a:cubicBezTo>
                    <a:pt x="92" y="893"/>
                    <a:pt x="83" y="894"/>
                    <a:pt x="77" y="897"/>
                  </a:cubicBezTo>
                  <a:cubicBezTo>
                    <a:pt x="72" y="899"/>
                    <a:pt x="70" y="893"/>
                    <a:pt x="70" y="893"/>
                  </a:cubicBezTo>
                  <a:cubicBezTo>
                    <a:pt x="70" y="893"/>
                    <a:pt x="61" y="912"/>
                    <a:pt x="45" y="914"/>
                  </a:cubicBezTo>
                  <a:cubicBezTo>
                    <a:pt x="30" y="916"/>
                    <a:pt x="0" y="922"/>
                    <a:pt x="0" y="914"/>
                  </a:cubicBezTo>
                  <a:cubicBezTo>
                    <a:pt x="0" y="907"/>
                    <a:pt x="3" y="900"/>
                    <a:pt x="13" y="894"/>
                  </a:cubicBezTo>
                  <a:cubicBezTo>
                    <a:pt x="24" y="888"/>
                    <a:pt x="31" y="871"/>
                    <a:pt x="35" y="867"/>
                  </a:cubicBezTo>
                  <a:cubicBezTo>
                    <a:pt x="39" y="863"/>
                    <a:pt x="34" y="864"/>
                    <a:pt x="37" y="856"/>
                  </a:cubicBezTo>
                  <a:cubicBezTo>
                    <a:pt x="41" y="848"/>
                    <a:pt x="51" y="799"/>
                    <a:pt x="53" y="783"/>
                  </a:cubicBezTo>
                  <a:cubicBezTo>
                    <a:pt x="55" y="768"/>
                    <a:pt x="54" y="713"/>
                    <a:pt x="61" y="688"/>
                  </a:cubicBezTo>
                  <a:cubicBezTo>
                    <a:pt x="69" y="663"/>
                    <a:pt x="92" y="581"/>
                    <a:pt x="96" y="558"/>
                  </a:cubicBezTo>
                  <a:cubicBezTo>
                    <a:pt x="99" y="536"/>
                    <a:pt x="104" y="513"/>
                    <a:pt x="104" y="501"/>
                  </a:cubicBezTo>
                  <a:cubicBezTo>
                    <a:pt x="104" y="488"/>
                    <a:pt x="105" y="480"/>
                    <a:pt x="109" y="471"/>
                  </a:cubicBezTo>
                  <a:cubicBezTo>
                    <a:pt x="112" y="462"/>
                    <a:pt x="108" y="450"/>
                    <a:pt x="108" y="450"/>
                  </a:cubicBezTo>
                  <a:cubicBezTo>
                    <a:pt x="108" y="450"/>
                    <a:pt x="99" y="457"/>
                    <a:pt x="94" y="461"/>
                  </a:cubicBezTo>
                  <a:cubicBezTo>
                    <a:pt x="88" y="466"/>
                    <a:pt x="88" y="459"/>
                    <a:pt x="91" y="448"/>
                  </a:cubicBezTo>
                  <a:cubicBezTo>
                    <a:pt x="94" y="437"/>
                    <a:pt x="91" y="431"/>
                    <a:pt x="89" y="434"/>
                  </a:cubicBezTo>
                  <a:cubicBezTo>
                    <a:pt x="86" y="437"/>
                    <a:pt x="84" y="416"/>
                    <a:pt x="77" y="403"/>
                  </a:cubicBezTo>
                  <a:cubicBezTo>
                    <a:pt x="70" y="390"/>
                    <a:pt x="55" y="363"/>
                    <a:pt x="59" y="348"/>
                  </a:cubicBezTo>
                  <a:cubicBezTo>
                    <a:pt x="62" y="333"/>
                    <a:pt x="63" y="306"/>
                    <a:pt x="67" y="293"/>
                  </a:cubicBezTo>
                  <a:cubicBezTo>
                    <a:pt x="72" y="280"/>
                    <a:pt x="76" y="257"/>
                    <a:pt x="80" y="243"/>
                  </a:cubicBezTo>
                  <a:cubicBezTo>
                    <a:pt x="85" y="228"/>
                    <a:pt x="85" y="221"/>
                    <a:pt x="91" y="207"/>
                  </a:cubicBezTo>
                  <a:cubicBezTo>
                    <a:pt x="97" y="192"/>
                    <a:pt x="104" y="176"/>
                    <a:pt x="104" y="169"/>
                  </a:cubicBezTo>
                  <a:cubicBezTo>
                    <a:pt x="104" y="165"/>
                    <a:pt x="106" y="162"/>
                    <a:pt x="112" y="159"/>
                  </a:cubicBezTo>
                  <a:cubicBezTo>
                    <a:pt x="112" y="311"/>
                    <a:pt x="112" y="311"/>
                    <a:pt x="112" y="311"/>
                  </a:cubicBezTo>
                  <a:cubicBezTo>
                    <a:pt x="110" y="316"/>
                    <a:pt x="108" y="319"/>
                    <a:pt x="106" y="319"/>
                  </a:cubicBezTo>
                  <a:cubicBezTo>
                    <a:pt x="100" y="321"/>
                    <a:pt x="100" y="328"/>
                    <a:pt x="106" y="332"/>
                  </a:cubicBezTo>
                  <a:cubicBezTo>
                    <a:pt x="112" y="335"/>
                    <a:pt x="108" y="359"/>
                    <a:pt x="111" y="362"/>
                  </a:cubicBezTo>
                  <a:cubicBezTo>
                    <a:pt x="111" y="362"/>
                    <a:pt x="111" y="362"/>
                    <a:pt x="112" y="362"/>
                  </a:cubicBezTo>
                  <a:lnTo>
                    <a:pt x="112" y="8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1" name="Freeform 7"/>
            <p:cNvSpPr/>
            <p:nvPr/>
          </p:nvSpPr>
          <p:spPr bwMode="auto">
            <a:xfrm>
              <a:off x="6022976" y="2373313"/>
              <a:ext cx="327025" cy="635000"/>
            </a:xfrm>
            <a:custGeom>
              <a:avLst/>
              <a:ahLst/>
              <a:cxnLst>
                <a:cxn ang="0">
                  <a:pos x="110" y="1"/>
                </a:cxn>
                <a:cxn ang="0">
                  <a:pos x="111" y="3"/>
                </a:cxn>
                <a:cxn ang="0">
                  <a:pos x="116" y="11"/>
                </a:cxn>
                <a:cxn ang="0">
                  <a:pos x="116" y="13"/>
                </a:cxn>
                <a:cxn ang="0">
                  <a:pos x="111" y="106"/>
                </a:cxn>
                <a:cxn ang="0">
                  <a:pos x="112" y="182"/>
                </a:cxn>
                <a:cxn ang="0">
                  <a:pos x="125" y="238"/>
                </a:cxn>
                <a:cxn ang="0">
                  <a:pos x="137" y="265"/>
                </a:cxn>
                <a:cxn ang="0">
                  <a:pos x="91" y="262"/>
                </a:cxn>
                <a:cxn ang="0">
                  <a:pos x="15" y="263"/>
                </a:cxn>
                <a:cxn ang="0">
                  <a:pos x="0" y="257"/>
                </a:cxn>
                <a:cxn ang="0">
                  <a:pos x="18" y="208"/>
                </a:cxn>
                <a:cxn ang="0">
                  <a:pos x="32" y="111"/>
                </a:cxn>
                <a:cxn ang="0">
                  <a:pos x="38" y="23"/>
                </a:cxn>
                <a:cxn ang="0">
                  <a:pos x="43" y="8"/>
                </a:cxn>
                <a:cxn ang="0">
                  <a:pos x="44" y="8"/>
                </a:cxn>
                <a:cxn ang="0">
                  <a:pos x="52" y="0"/>
                </a:cxn>
                <a:cxn ang="0">
                  <a:pos x="65" y="17"/>
                </a:cxn>
                <a:cxn ang="0">
                  <a:pos x="87" y="24"/>
                </a:cxn>
                <a:cxn ang="0">
                  <a:pos x="110" y="1"/>
                </a:cxn>
              </a:cxnLst>
              <a:rect l="0" t="0" r="r" b="b"/>
              <a:pathLst>
                <a:path w="137" h="266">
                  <a:moveTo>
                    <a:pt x="110" y="1"/>
                  </a:moveTo>
                  <a:cubicBezTo>
                    <a:pt x="110" y="3"/>
                    <a:pt x="111" y="3"/>
                    <a:pt x="111" y="3"/>
                  </a:cubicBezTo>
                  <a:cubicBezTo>
                    <a:pt x="116" y="11"/>
                    <a:pt x="116" y="11"/>
                    <a:pt x="116" y="11"/>
                  </a:cubicBezTo>
                  <a:cubicBezTo>
                    <a:pt x="116" y="12"/>
                    <a:pt x="116" y="12"/>
                    <a:pt x="116" y="13"/>
                  </a:cubicBezTo>
                  <a:cubicBezTo>
                    <a:pt x="114" y="27"/>
                    <a:pt x="111" y="74"/>
                    <a:pt x="111" y="106"/>
                  </a:cubicBezTo>
                  <a:cubicBezTo>
                    <a:pt x="111" y="139"/>
                    <a:pt x="107" y="156"/>
                    <a:pt x="112" y="182"/>
                  </a:cubicBezTo>
                  <a:cubicBezTo>
                    <a:pt x="117" y="208"/>
                    <a:pt x="118" y="223"/>
                    <a:pt x="125" y="238"/>
                  </a:cubicBezTo>
                  <a:cubicBezTo>
                    <a:pt x="132" y="254"/>
                    <a:pt x="137" y="265"/>
                    <a:pt x="137" y="265"/>
                  </a:cubicBezTo>
                  <a:cubicBezTo>
                    <a:pt x="137" y="265"/>
                    <a:pt x="114" y="262"/>
                    <a:pt x="91" y="262"/>
                  </a:cubicBezTo>
                  <a:cubicBezTo>
                    <a:pt x="67" y="262"/>
                    <a:pt x="24" y="266"/>
                    <a:pt x="15" y="263"/>
                  </a:cubicBezTo>
                  <a:cubicBezTo>
                    <a:pt x="6" y="261"/>
                    <a:pt x="0" y="257"/>
                    <a:pt x="0" y="257"/>
                  </a:cubicBezTo>
                  <a:cubicBezTo>
                    <a:pt x="0" y="257"/>
                    <a:pt x="11" y="234"/>
                    <a:pt x="18" y="208"/>
                  </a:cubicBezTo>
                  <a:cubicBezTo>
                    <a:pt x="25" y="182"/>
                    <a:pt x="32" y="146"/>
                    <a:pt x="32" y="111"/>
                  </a:cubicBezTo>
                  <a:cubicBezTo>
                    <a:pt x="32" y="75"/>
                    <a:pt x="31" y="41"/>
                    <a:pt x="38" y="23"/>
                  </a:cubicBezTo>
                  <a:cubicBezTo>
                    <a:pt x="40" y="17"/>
                    <a:pt x="42" y="12"/>
                    <a:pt x="43" y="8"/>
                  </a:cubicBezTo>
                  <a:cubicBezTo>
                    <a:pt x="44" y="8"/>
                    <a:pt x="42" y="9"/>
                    <a:pt x="44" y="8"/>
                  </a:cubicBezTo>
                  <a:cubicBezTo>
                    <a:pt x="46" y="6"/>
                    <a:pt x="50" y="3"/>
                    <a:pt x="52" y="0"/>
                  </a:cubicBezTo>
                  <a:cubicBezTo>
                    <a:pt x="56" y="5"/>
                    <a:pt x="58" y="8"/>
                    <a:pt x="65" y="17"/>
                  </a:cubicBezTo>
                  <a:cubicBezTo>
                    <a:pt x="73" y="26"/>
                    <a:pt x="74" y="33"/>
                    <a:pt x="87" y="24"/>
                  </a:cubicBezTo>
                  <a:cubicBezTo>
                    <a:pt x="96" y="18"/>
                    <a:pt x="103" y="9"/>
                    <a:pt x="110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2" name="Freeform 8"/>
            <p:cNvSpPr/>
            <p:nvPr/>
          </p:nvSpPr>
          <p:spPr bwMode="auto">
            <a:xfrm>
              <a:off x="6075363" y="2447925"/>
              <a:ext cx="157163" cy="627062"/>
            </a:xfrm>
            <a:custGeom>
              <a:avLst/>
              <a:ahLst/>
              <a:cxnLst>
                <a:cxn ang="0">
                  <a:pos x="55" y="0"/>
                </a:cxn>
                <a:cxn ang="0">
                  <a:pos x="42" y="13"/>
                </a:cxn>
                <a:cxn ang="0">
                  <a:pos x="46" y="21"/>
                </a:cxn>
                <a:cxn ang="0">
                  <a:pos x="26" y="99"/>
                </a:cxn>
                <a:cxn ang="0">
                  <a:pos x="3" y="224"/>
                </a:cxn>
                <a:cxn ang="0">
                  <a:pos x="10" y="252"/>
                </a:cxn>
                <a:cxn ang="0">
                  <a:pos x="25" y="253"/>
                </a:cxn>
                <a:cxn ang="0">
                  <a:pos x="42" y="221"/>
                </a:cxn>
                <a:cxn ang="0">
                  <a:pos x="57" y="119"/>
                </a:cxn>
                <a:cxn ang="0">
                  <a:pos x="62" y="41"/>
                </a:cxn>
                <a:cxn ang="0">
                  <a:pos x="58" y="21"/>
                </a:cxn>
                <a:cxn ang="0">
                  <a:pos x="66" y="12"/>
                </a:cxn>
                <a:cxn ang="0">
                  <a:pos x="55" y="0"/>
                </a:cxn>
              </a:cxnLst>
              <a:rect l="0" t="0" r="r" b="b"/>
              <a:pathLst>
                <a:path w="66" h="263">
                  <a:moveTo>
                    <a:pt x="55" y="0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9" y="15"/>
                    <a:pt x="46" y="21"/>
                  </a:cubicBezTo>
                  <a:cubicBezTo>
                    <a:pt x="44" y="26"/>
                    <a:pt x="35" y="58"/>
                    <a:pt x="26" y="99"/>
                  </a:cubicBezTo>
                  <a:cubicBezTo>
                    <a:pt x="17" y="141"/>
                    <a:pt x="5" y="214"/>
                    <a:pt x="3" y="224"/>
                  </a:cubicBezTo>
                  <a:cubicBezTo>
                    <a:pt x="0" y="234"/>
                    <a:pt x="3" y="242"/>
                    <a:pt x="10" y="252"/>
                  </a:cubicBezTo>
                  <a:cubicBezTo>
                    <a:pt x="17" y="263"/>
                    <a:pt x="18" y="263"/>
                    <a:pt x="25" y="253"/>
                  </a:cubicBezTo>
                  <a:cubicBezTo>
                    <a:pt x="32" y="244"/>
                    <a:pt x="37" y="248"/>
                    <a:pt x="42" y="221"/>
                  </a:cubicBezTo>
                  <a:cubicBezTo>
                    <a:pt x="46" y="195"/>
                    <a:pt x="53" y="143"/>
                    <a:pt x="57" y="119"/>
                  </a:cubicBezTo>
                  <a:cubicBezTo>
                    <a:pt x="61" y="96"/>
                    <a:pt x="65" y="51"/>
                    <a:pt x="62" y="41"/>
                  </a:cubicBezTo>
                  <a:cubicBezTo>
                    <a:pt x="59" y="31"/>
                    <a:pt x="57" y="25"/>
                    <a:pt x="58" y="21"/>
                  </a:cubicBezTo>
                  <a:cubicBezTo>
                    <a:pt x="59" y="16"/>
                    <a:pt x="66" y="12"/>
                    <a:pt x="66" y="12"/>
                  </a:cubicBezTo>
                  <a:cubicBezTo>
                    <a:pt x="66" y="12"/>
                    <a:pt x="61" y="3"/>
                    <a:pt x="55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</p:grpSp>
      <p:grpSp>
        <p:nvGrpSpPr>
          <p:cNvPr id="113" name="Group 32"/>
          <p:cNvGrpSpPr/>
          <p:nvPr/>
        </p:nvGrpSpPr>
        <p:grpSpPr>
          <a:xfrm>
            <a:off x="5784755" y="1762632"/>
            <a:ext cx="377048" cy="1530700"/>
            <a:chOff x="4129088" y="2282825"/>
            <a:chExt cx="531813" cy="21590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893" name="Freeform 9"/>
            <p:cNvSpPr>
              <a:spLocks noEditPoints="1"/>
            </p:cNvSpPr>
            <p:nvPr/>
          </p:nvSpPr>
          <p:spPr bwMode="auto">
            <a:xfrm>
              <a:off x="4129088" y="2282825"/>
              <a:ext cx="531813" cy="2159000"/>
            </a:xfrm>
            <a:custGeom>
              <a:avLst/>
              <a:ahLst/>
              <a:cxnLst>
                <a:cxn ang="0">
                  <a:pos x="107" y="1"/>
                </a:cxn>
                <a:cxn ang="0">
                  <a:pos x="147" y="36"/>
                </a:cxn>
                <a:cxn ang="0">
                  <a:pos x="154" y="62"/>
                </a:cxn>
                <a:cxn ang="0">
                  <a:pos x="160" y="98"/>
                </a:cxn>
                <a:cxn ang="0">
                  <a:pos x="171" y="133"/>
                </a:cxn>
                <a:cxn ang="0">
                  <a:pos x="178" y="151"/>
                </a:cxn>
                <a:cxn ang="0">
                  <a:pos x="210" y="170"/>
                </a:cxn>
                <a:cxn ang="0">
                  <a:pos x="221" y="238"/>
                </a:cxn>
                <a:cxn ang="0">
                  <a:pos x="214" y="296"/>
                </a:cxn>
                <a:cxn ang="0">
                  <a:pos x="191" y="313"/>
                </a:cxn>
                <a:cxn ang="0">
                  <a:pos x="198" y="371"/>
                </a:cxn>
                <a:cxn ang="0">
                  <a:pos x="206" y="414"/>
                </a:cxn>
                <a:cxn ang="0">
                  <a:pos x="194" y="416"/>
                </a:cxn>
                <a:cxn ang="0">
                  <a:pos x="189" y="474"/>
                </a:cxn>
                <a:cxn ang="0">
                  <a:pos x="172" y="570"/>
                </a:cxn>
                <a:cxn ang="0">
                  <a:pos x="165" y="582"/>
                </a:cxn>
                <a:cxn ang="0">
                  <a:pos x="157" y="582"/>
                </a:cxn>
                <a:cxn ang="0">
                  <a:pos x="155" y="611"/>
                </a:cxn>
                <a:cxn ang="0">
                  <a:pos x="149" y="670"/>
                </a:cxn>
                <a:cxn ang="0">
                  <a:pos x="123" y="764"/>
                </a:cxn>
                <a:cxn ang="0">
                  <a:pos x="141" y="817"/>
                </a:cxn>
                <a:cxn ang="0">
                  <a:pos x="156" y="852"/>
                </a:cxn>
                <a:cxn ang="0">
                  <a:pos x="133" y="854"/>
                </a:cxn>
                <a:cxn ang="0">
                  <a:pos x="122" y="846"/>
                </a:cxn>
                <a:cxn ang="0">
                  <a:pos x="125" y="864"/>
                </a:cxn>
                <a:cxn ang="0">
                  <a:pos x="112" y="905"/>
                </a:cxn>
                <a:cxn ang="0">
                  <a:pos x="107" y="905"/>
                </a:cxn>
                <a:cxn ang="0">
                  <a:pos x="107" y="636"/>
                </a:cxn>
                <a:cxn ang="0">
                  <a:pos x="109" y="621"/>
                </a:cxn>
                <a:cxn ang="0">
                  <a:pos x="109" y="580"/>
                </a:cxn>
                <a:cxn ang="0">
                  <a:pos x="107" y="596"/>
                </a:cxn>
                <a:cxn ang="0">
                  <a:pos x="107" y="1"/>
                </a:cxn>
                <a:cxn ang="0">
                  <a:pos x="106" y="1"/>
                </a:cxn>
                <a:cxn ang="0">
                  <a:pos x="107" y="1"/>
                </a:cxn>
                <a:cxn ang="0">
                  <a:pos x="107" y="596"/>
                </a:cxn>
                <a:cxn ang="0">
                  <a:pos x="104" y="611"/>
                </a:cxn>
                <a:cxn ang="0">
                  <a:pos x="105" y="632"/>
                </a:cxn>
                <a:cxn ang="0">
                  <a:pos x="106" y="645"/>
                </a:cxn>
                <a:cxn ang="0">
                  <a:pos x="107" y="636"/>
                </a:cxn>
                <a:cxn ang="0">
                  <a:pos x="107" y="905"/>
                </a:cxn>
                <a:cxn ang="0">
                  <a:pos x="89" y="869"/>
                </a:cxn>
                <a:cxn ang="0">
                  <a:pos x="88" y="831"/>
                </a:cxn>
                <a:cxn ang="0">
                  <a:pos x="81" y="789"/>
                </a:cxn>
                <a:cxn ang="0">
                  <a:pos x="52" y="662"/>
                </a:cxn>
                <a:cxn ang="0">
                  <a:pos x="53" y="606"/>
                </a:cxn>
                <a:cxn ang="0">
                  <a:pos x="50" y="579"/>
                </a:cxn>
                <a:cxn ang="0">
                  <a:pos x="34" y="565"/>
                </a:cxn>
                <a:cxn ang="0">
                  <a:pos x="29" y="465"/>
                </a:cxn>
                <a:cxn ang="0">
                  <a:pos x="31" y="410"/>
                </a:cxn>
                <a:cxn ang="0">
                  <a:pos x="11" y="407"/>
                </a:cxn>
                <a:cxn ang="0">
                  <a:pos x="27" y="360"/>
                </a:cxn>
                <a:cxn ang="0">
                  <a:pos x="30" y="326"/>
                </a:cxn>
                <a:cxn ang="0">
                  <a:pos x="2" y="302"/>
                </a:cxn>
                <a:cxn ang="0">
                  <a:pos x="2" y="234"/>
                </a:cxn>
                <a:cxn ang="0">
                  <a:pos x="7" y="204"/>
                </a:cxn>
                <a:cxn ang="0">
                  <a:pos x="27" y="154"/>
                </a:cxn>
                <a:cxn ang="0">
                  <a:pos x="48" y="145"/>
                </a:cxn>
                <a:cxn ang="0">
                  <a:pos x="50" y="126"/>
                </a:cxn>
                <a:cxn ang="0">
                  <a:pos x="63" y="101"/>
                </a:cxn>
                <a:cxn ang="0">
                  <a:pos x="64" y="64"/>
                </a:cxn>
                <a:cxn ang="0">
                  <a:pos x="106" y="1"/>
                </a:cxn>
              </a:cxnLst>
              <a:rect l="0" t="0" r="r" b="b"/>
              <a:pathLst>
                <a:path w="223" h="905">
                  <a:moveTo>
                    <a:pt x="107" y="1"/>
                  </a:moveTo>
                  <a:cubicBezTo>
                    <a:pt x="127" y="0"/>
                    <a:pt x="143" y="19"/>
                    <a:pt x="147" y="36"/>
                  </a:cubicBezTo>
                  <a:cubicBezTo>
                    <a:pt x="151" y="54"/>
                    <a:pt x="154" y="53"/>
                    <a:pt x="154" y="62"/>
                  </a:cubicBezTo>
                  <a:cubicBezTo>
                    <a:pt x="154" y="72"/>
                    <a:pt x="158" y="83"/>
                    <a:pt x="160" y="98"/>
                  </a:cubicBezTo>
                  <a:cubicBezTo>
                    <a:pt x="162" y="114"/>
                    <a:pt x="163" y="124"/>
                    <a:pt x="171" y="133"/>
                  </a:cubicBezTo>
                  <a:cubicBezTo>
                    <a:pt x="179" y="142"/>
                    <a:pt x="178" y="151"/>
                    <a:pt x="178" y="151"/>
                  </a:cubicBezTo>
                  <a:cubicBezTo>
                    <a:pt x="178" y="151"/>
                    <a:pt x="204" y="153"/>
                    <a:pt x="210" y="170"/>
                  </a:cubicBezTo>
                  <a:cubicBezTo>
                    <a:pt x="217" y="188"/>
                    <a:pt x="218" y="218"/>
                    <a:pt x="221" y="238"/>
                  </a:cubicBezTo>
                  <a:cubicBezTo>
                    <a:pt x="223" y="258"/>
                    <a:pt x="221" y="281"/>
                    <a:pt x="214" y="296"/>
                  </a:cubicBezTo>
                  <a:cubicBezTo>
                    <a:pt x="207" y="311"/>
                    <a:pt x="191" y="313"/>
                    <a:pt x="191" y="313"/>
                  </a:cubicBezTo>
                  <a:cubicBezTo>
                    <a:pt x="191" y="313"/>
                    <a:pt x="189" y="344"/>
                    <a:pt x="198" y="371"/>
                  </a:cubicBezTo>
                  <a:cubicBezTo>
                    <a:pt x="207" y="399"/>
                    <a:pt x="213" y="413"/>
                    <a:pt x="206" y="414"/>
                  </a:cubicBezTo>
                  <a:cubicBezTo>
                    <a:pt x="198" y="416"/>
                    <a:pt x="194" y="416"/>
                    <a:pt x="194" y="416"/>
                  </a:cubicBezTo>
                  <a:cubicBezTo>
                    <a:pt x="194" y="416"/>
                    <a:pt x="194" y="451"/>
                    <a:pt x="189" y="474"/>
                  </a:cubicBezTo>
                  <a:cubicBezTo>
                    <a:pt x="184" y="497"/>
                    <a:pt x="172" y="555"/>
                    <a:pt x="172" y="570"/>
                  </a:cubicBezTo>
                  <a:cubicBezTo>
                    <a:pt x="172" y="584"/>
                    <a:pt x="171" y="582"/>
                    <a:pt x="165" y="582"/>
                  </a:cubicBezTo>
                  <a:cubicBezTo>
                    <a:pt x="160" y="582"/>
                    <a:pt x="157" y="582"/>
                    <a:pt x="157" y="582"/>
                  </a:cubicBezTo>
                  <a:cubicBezTo>
                    <a:pt x="157" y="582"/>
                    <a:pt x="158" y="605"/>
                    <a:pt x="155" y="611"/>
                  </a:cubicBezTo>
                  <a:cubicBezTo>
                    <a:pt x="152" y="616"/>
                    <a:pt x="157" y="642"/>
                    <a:pt x="149" y="670"/>
                  </a:cubicBezTo>
                  <a:cubicBezTo>
                    <a:pt x="140" y="697"/>
                    <a:pt x="123" y="744"/>
                    <a:pt x="123" y="764"/>
                  </a:cubicBezTo>
                  <a:cubicBezTo>
                    <a:pt x="123" y="783"/>
                    <a:pt x="132" y="807"/>
                    <a:pt x="141" y="817"/>
                  </a:cubicBezTo>
                  <a:cubicBezTo>
                    <a:pt x="150" y="827"/>
                    <a:pt x="163" y="847"/>
                    <a:pt x="156" y="852"/>
                  </a:cubicBezTo>
                  <a:cubicBezTo>
                    <a:pt x="149" y="857"/>
                    <a:pt x="139" y="856"/>
                    <a:pt x="133" y="854"/>
                  </a:cubicBezTo>
                  <a:cubicBezTo>
                    <a:pt x="127" y="852"/>
                    <a:pt x="122" y="846"/>
                    <a:pt x="122" y="846"/>
                  </a:cubicBezTo>
                  <a:cubicBezTo>
                    <a:pt x="122" y="846"/>
                    <a:pt x="122" y="856"/>
                    <a:pt x="125" y="864"/>
                  </a:cubicBezTo>
                  <a:cubicBezTo>
                    <a:pt x="128" y="871"/>
                    <a:pt x="125" y="905"/>
                    <a:pt x="112" y="905"/>
                  </a:cubicBezTo>
                  <a:cubicBezTo>
                    <a:pt x="110" y="905"/>
                    <a:pt x="108" y="905"/>
                    <a:pt x="107" y="905"/>
                  </a:cubicBezTo>
                  <a:cubicBezTo>
                    <a:pt x="107" y="636"/>
                    <a:pt x="107" y="636"/>
                    <a:pt x="107" y="636"/>
                  </a:cubicBezTo>
                  <a:cubicBezTo>
                    <a:pt x="107" y="631"/>
                    <a:pt x="108" y="624"/>
                    <a:pt x="109" y="621"/>
                  </a:cubicBezTo>
                  <a:cubicBezTo>
                    <a:pt x="112" y="614"/>
                    <a:pt x="110" y="600"/>
                    <a:pt x="109" y="580"/>
                  </a:cubicBezTo>
                  <a:cubicBezTo>
                    <a:pt x="109" y="580"/>
                    <a:pt x="108" y="588"/>
                    <a:pt x="107" y="596"/>
                  </a:cubicBezTo>
                  <a:lnTo>
                    <a:pt x="107" y="1"/>
                  </a:lnTo>
                  <a:close/>
                  <a:moveTo>
                    <a:pt x="106" y="1"/>
                  </a:moveTo>
                  <a:cubicBezTo>
                    <a:pt x="107" y="1"/>
                    <a:pt x="107" y="1"/>
                    <a:pt x="107" y="1"/>
                  </a:cubicBezTo>
                  <a:cubicBezTo>
                    <a:pt x="107" y="596"/>
                    <a:pt x="107" y="596"/>
                    <a:pt x="107" y="596"/>
                  </a:cubicBezTo>
                  <a:cubicBezTo>
                    <a:pt x="106" y="602"/>
                    <a:pt x="105" y="608"/>
                    <a:pt x="104" y="611"/>
                  </a:cubicBezTo>
                  <a:cubicBezTo>
                    <a:pt x="102" y="620"/>
                    <a:pt x="105" y="626"/>
                    <a:pt x="105" y="632"/>
                  </a:cubicBezTo>
                  <a:cubicBezTo>
                    <a:pt x="105" y="637"/>
                    <a:pt x="106" y="645"/>
                    <a:pt x="106" y="645"/>
                  </a:cubicBezTo>
                  <a:cubicBezTo>
                    <a:pt x="106" y="645"/>
                    <a:pt x="106" y="641"/>
                    <a:pt x="107" y="636"/>
                  </a:cubicBezTo>
                  <a:cubicBezTo>
                    <a:pt x="107" y="905"/>
                    <a:pt x="107" y="905"/>
                    <a:pt x="107" y="905"/>
                  </a:cubicBezTo>
                  <a:cubicBezTo>
                    <a:pt x="96" y="901"/>
                    <a:pt x="88" y="888"/>
                    <a:pt x="89" y="869"/>
                  </a:cubicBezTo>
                  <a:cubicBezTo>
                    <a:pt x="89" y="847"/>
                    <a:pt x="84" y="843"/>
                    <a:pt x="88" y="831"/>
                  </a:cubicBezTo>
                  <a:cubicBezTo>
                    <a:pt x="91" y="818"/>
                    <a:pt x="87" y="809"/>
                    <a:pt x="81" y="789"/>
                  </a:cubicBezTo>
                  <a:cubicBezTo>
                    <a:pt x="75" y="769"/>
                    <a:pt x="51" y="684"/>
                    <a:pt x="52" y="662"/>
                  </a:cubicBezTo>
                  <a:cubicBezTo>
                    <a:pt x="53" y="640"/>
                    <a:pt x="56" y="621"/>
                    <a:pt x="53" y="606"/>
                  </a:cubicBezTo>
                  <a:cubicBezTo>
                    <a:pt x="51" y="592"/>
                    <a:pt x="50" y="579"/>
                    <a:pt x="50" y="579"/>
                  </a:cubicBezTo>
                  <a:cubicBezTo>
                    <a:pt x="50" y="579"/>
                    <a:pt x="34" y="586"/>
                    <a:pt x="34" y="565"/>
                  </a:cubicBezTo>
                  <a:cubicBezTo>
                    <a:pt x="34" y="544"/>
                    <a:pt x="31" y="483"/>
                    <a:pt x="29" y="465"/>
                  </a:cubicBezTo>
                  <a:cubicBezTo>
                    <a:pt x="28" y="446"/>
                    <a:pt x="31" y="410"/>
                    <a:pt x="31" y="410"/>
                  </a:cubicBezTo>
                  <a:cubicBezTo>
                    <a:pt x="31" y="410"/>
                    <a:pt x="16" y="409"/>
                    <a:pt x="11" y="407"/>
                  </a:cubicBezTo>
                  <a:cubicBezTo>
                    <a:pt x="6" y="405"/>
                    <a:pt x="24" y="373"/>
                    <a:pt x="27" y="360"/>
                  </a:cubicBezTo>
                  <a:cubicBezTo>
                    <a:pt x="31" y="348"/>
                    <a:pt x="30" y="326"/>
                    <a:pt x="30" y="326"/>
                  </a:cubicBezTo>
                  <a:cubicBezTo>
                    <a:pt x="30" y="326"/>
                    <a:pt x="3" y="325"/>
                    <a:pt x="2" y="302"/>
                  </a:cubicBezTo>
                  <a:cubicBezTo>
                    <a:pt x="1" y="279"/>
                    <a:pt x="0" y="247"/>
                    <a:pt x="2" y="234"/>
                  </a:cubicBezTo>
                  <a:cubicBezTo>
                    <a:pt x="4" y="220"/>
                    <a:pt x="5" y="222"/>
                    <a:pt x="7" y="204"/>
                  </a:cubicBezTo>
                  <a:cubicBezTo>
                    <a:pt x="9" y="186"/>
                    <a:pt x="18" y="155"/>
                    <a:pt x="27" y="154"/>
                  </a:cubicBezTo>
                  <a:cubicBezTo>
                    <a:pt x="36" y="153"/>
                    <a:pt x="48" y="145"/>
                    <a:pt x="48" y="145"/>
                  </a:cubicBezTo>
                  <a:cubicBezTo>
                    <a:pt x="48" y="145"/>
                    <a:pt x="39" y="135"/>
                    <a:pt x="50" y="126"/>
                  </a:cubicBezTo>
                  <a:cubicBezTo>
                    <a:pt x="61" y="117"/>
                    <a:pt x="68" y="113"/>
                    <a:pt x="63" y="101"/>
                  </a:cubicBezTo>
                  <a:cubicBezTo>
                    <a:pt x="58" y="89"/>
                    <a:pt x="61" y="80"/>
                    <a:pt x="64" y="64"/>
                  </a:cubicBezTo>
                  <a:cubicBezTo>
                    <a:pt x="67" y="49"/>
                    <a:pt x="75" y="1"/>
                    <a:pt x="106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4" name="Freeform 10"/>
            <p:cNvSpPr/>
            <p:nvPr/>
          </p:nvSpPr>
          <p:spPr bwMode="auto">
            <a:xfrm>
              <a:off x="4343401" y="2589213"/>
              <a:ext cx="127000" cy="244475"/>
            </a:xfrm>
            <a:custGeom>
              <a:avLst/>
              <a:ahLst/>
              <a:cxnLst>
                <a:cxn ang="0">
                  <a:pos x="1" y="3"/>
                </a:cxn>
                <a:cxn ang="0">
                  <a:pos x="15" y="24"/>
                </a:cxn>
                <a:cxn ang="0">
                  <a:pos x="24" y="72"/>
                </a:cxn>
                <a:cxn ang="0">
                  <a:pos x="33" y="52"/>
                </a:cxn>
                <a:cxn ang="0">
                  <a:pos x="37" y="28"/>
                </a:cxn>
                <a:cxn ang="0">
                  <a:pos x="52" y="0"/>
                </a:cxn>
                <a:cxn ang="0">
                  <a:pos x="53" y="19"/>
                </a:cxn>
                <a:cxn ang="0">
                  <a:pos x="38" y="65"/>
                </a:cxn>
                <a:cxn ang="0">
                  <a:pos x="25" y="97"/>
                </a:cxn>
                <a:cxn ang="0">
                  <a:pos x="13" y="67"/>
                </a:cxn>
                <a:cxn ang="0">
                  <a:pos x="1" y="3"/>
                </a:cxn>
              </a:cxnLst>
              <a:rect l="0" t="0" r="r" b="b"/>
              <a:pathLst>
                <a:path w="53" h="103">
                  <a:moveTo>
                    <a:pt x="1" y="3"/>
                  </a:moveTo>
                  <a:cubicBezTo>
                    <a:pt x="1" y="3"/>
                    <a:pt x="15" y="15"/>
                    <a:pt x="15" y="24"/>
                  </a:cubicBezTo>
                  <a:cubicBezTo>
                    <a:pt x="15" y="33"/>
                    <a:pt x="21" y="63"/>
                    <a:pt x="24" y="72"/>
                  </a:cubicBezTo>
                  <a:cubicBezTo>
                    <a:pt x="27" y="82"/>
                    <a:pt x="28" y="61"/>
                    <a:pt x="33" y="52"/>
                  </a:cubicBezTo>
                  <a:cubicBezTo>
                    <a:pt x="38" y="43"/>
                    <a:pt x="40" y="35"/>
                    <a:pt x="37" y="28"/>
                  </a:cubicBezTo>
                  <a:cubicBezTo>
                    <a:pt x="35" y="21"/>
                    <a:pt x="45" y="18"/>
                    <a:pt x="52" y="0"/>
                  </a:cubicBezTo>
                  <a:cubicBezTo>
                    <a:pt x="53" y="7"/>
                    <a:pt x="53" y="12"/>
                    <a:pt x="53" y="19"/>
                  </a:cubicBezTo>
                  <a:cubicBezTo>
                    <a:pt x="52" y="26"/>
                    <a:pt x="41" y="58"/>
                    <a:pt x="38" y="65"/>
                  </a:cubicBezTo>
                  <a:cubicBezTo>
                    <a:pt x="35" y="71"/>
                    <a:pt x="26" y="91"/>
                    <a:pt x="25" y="97"/>
                  </a:cubicBezTo>
                  <a:cubicBezTo>
                    <a:pt x="25" y="103"/>
                    <a:pt x="17" y="86"/>
                    <a:pt x="13" y="67"/>
                  </a:cubicBezTo>
                  <a:cubicBezTo>
                    <a:pt x="8" y="48"/>
                    <a:pt x="0" y="21"/>
                    <a:pt x="1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5" name="Freeform 11"/>
            <p:cNvSpPr/>
            <p:nvPr/>
          </p:nvSpPr>
          <p:spPr bwMode="auto">
            <a:xfrm>
              <a:off x="4279901" y="2927350"/>
              <a:ext cx="23813" cy="52387"/>
            </a:xfrm>
            <a:custGeom>
              <a:avLst/>
              <a:ahLst/>
              <a:cxnLst>
                <a:cxn ang="0">
                  <a:pos x="7" y="22"/>
                </a:cxn>
                <a:cxn ang="0">
                  <a:pos x="9" y="9"/>
                </a:cxn>
                <a:cxn ang="0">
                  <a:pos x="9" y="0"/>
                </a:cxn>
                <a:cxn ang="0">
                  <a:pos x="2" y="1"/>
                </a:cxn>
                <a:cxn ang="0">
                  <a:pos x="0" y="19"/>
                </a:cxn>
                <a:cxn ang="0">
                  <a:pos x="7" y="22"/>
                </a:cxn>
              </a:cxnLst>
              <a:rect l="0" t="0" r="r" b="b"/>
              <a:pathLst>
                <a:path w="10" h="22">
                  <a:moveTo>
                    <a:pt x="7" y="22"/>
                  </a:moveTo>
                  <a:cubicBezTo>
                    <a:pt x="7" y="22"/>
                    <a:pt x="9" y="16"/>
                    <a:pt x="9" y="9"/>
                  </a:cubicBezTo>
                  <a:cubicBezTo>
                    <a:pt x="10" y="2"/>
                    <a:pt x="9" y="0"/>
                    <a:pt x="9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5"/>
                    <a:pt x="0" y="19"/>
                  </a:cubicBezTo>
                  <a:cubicBezTo>
                    <a:pt x="3" y="22"/>
                    <a:pt x="7" y="22"/>
                    <a:pt x="7" y="2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6" name="Freeform 12"/>
            <p:cNvSpPr/>
            <p:nvPr/>
          </p:nvSpPr>
          <p:spPr bwMode="auto">
            <a:xfrm>
              <a:off x="4456113" y="3035300"/>
              <a:ext cx="26988" cy="53975"/>
            </a:xfrm>
            <a:custGeom>
              <a:avLst/>
              <a:ahLst/>
              <a:cxnLst>
                <a:cxn ang="0">
                  <a:pos x="3" y="0"/>
                </a:cxn>
                <a:cxn ang="0">
                  <a:pos x="1" y="18"/>
                </a:cxn>
                <a:cxn ang="0">
                  <a:pos x="11" y="18"/>
                </a:cxn>
                <a:cxn ang="0">
                  <a:pos x="11" y="0"/>
                </a:cxn>
                <a:cxn ang="0">
                  <a:pos x="3" y="0"/>
                </a:cxn>
              </a:cxnLst>
              <a:rect l="0" t="0" r="r" b="b"/>
              <a:pathLst>
                <a:path w="11" h="23">
                  <a:moveTo>
                    <a:pt x="3" y="0"/>
                  </a:moveTo>
                  <a:cubicBezTo>
                    <a:pt x="3" y="0"/>
                    <a:pt x="1" y="14"/>
                    <a:pt x="1" y="18"/>
                  </a:cubicBezTo>
                  <a:cubicBezTo>
                    <a:pt x="0" y="23"/>
                    <a:pt x="11" y="18"/>
                    <a:pt x="11" y="18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</p:grpSp>
      <p:grpSp>
        <p:nvGrpSpPr>
          <p:cNvPr id="114" name="Group 33"/>
          <p:cNvGrpSpPr/>
          <p:nvPr/>
        </p:nvGrpSpPr>
        <p:grpSpPr>
          <a:xfrm>
            <a:off x="8002782" y="2109771"/>
            <a:ext cx="437168" cy="1501058"/>
            <a:chOff x="4948238" y="2751138"/>
            <a:chExt cx="585788" cy="20113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897" name="Freeform 13"/>
            <p:cNvSpPr/>
            <p:nvPr/>
          </p:nvSpPr>
          <p:spPr bwMode="auto">
            <a:xfrm>
              <a:off x="4948238" y="2751138"/>
              <a:ext cx="585788" cy="2011362"/>
            </a:xfrm>
            <a:custGeom>
              <a:avLst/>
              <a:ahLst/>
              <a:cxnLst>
                <a:cxn ang="0">
                  <a:pos x="102" y="0"/>
                </a:cxn>
                <a:cxn ang="0">
                  <a:pos x="144" y="41"/>
                </a:cxn>
                <a:cxn ang="0">
                  <a:pos x="140" y="85"/>
                </a:cxn>
                <a:cxn ang="0">
                  <a:pos x="136" y="92"/>
                </a:cxn>
                <a:cxn ang="0">
                  <a:pos x="131" y="113"/>
                </a:cxn>
                <a:cxn ang="0">
                  <a:pos x="124" y="124"/>
                </a:cxn>
                <a:cxn ang="0">
                  <a:pos x="132" y="139"/>
                </a:cxn>
                <a:cxn ang="0">
                  <a:pos x="168" y="154"/>
                </a:cxn>
                <a:cxn ang="0">
                  <a:pos x="194" y="179"/>
                </a:cxn>
                <a:cxn ang="0">
                  <a:pos x="220" y="221"/>
                </a:cxn>
                <a:cxn ang="0">
                  <a:pos x="242" y="268"/>
                </a:cxn>
                <a:cxn ang="0">
                  <a:pos x="200" y="292"/>
                </a:cxn>
                <a:cxn ang="0">
                  <a:pos x="181" y="284"/>
                </a:cxn>
                <a:cxn ang="0">
                  <a:pos x="194" y="361"/>
                </a:cxn>
                <a:cxn ang="0">
                  <a:pos x="203" y="440"/>
                </a:cxn>
                <a:cxn ang="0">
                  <a:pos x="188" y="448"/>
                </a:cxn>
                <a:cxn ang="0">
                  <a:pos x="176" y="549"/>
                </a:cxn>
                <a:cxn ang="0">
                  <a:pos x="162" y="646"/>
                </a:cxn>
                <a:cxn ang="0">
                  <a:pos x="160" y="707"/>
                </a:cxn>
                <a:cxn ang="0">
                  <a:pos x="188" y="746"/>
                </a:cxn>
                <a:cxn ang="0">
                  <a:pos x="221" y="753"/>
                </a:cxn>
                <a:cxn ang="0">
                  <a:pos x="217" y="768"/>
                </a:cxn>
                <a:cxn ang="0">
                  <a:pos x="165" y="763"/>
                </a:cxn>
                <a:cxn ang="0">
                  <a:pos x="146" y="755"/>
                </a:cxn>
                <a:cxn ang="0">
                  <a:pos x="132" y="765"/>
                </a:cxn>
                <a:cxn ang="0">
                  <a:pos x="112" y="753"/>
                </a:cxn>
                <a:cxn ang="0">
                  <a:pos x="109" y="720"/>
                </a:cxn>
                <a:cxn ang="0">
                  <a:pos x="113" y="683"/>
                </a:cxn>
                <a:cxn ang="0">
                  <a:pos x="106" y="629"/>
                </a:cxn>
                <a:cxn ang="0">
                  <a:pos x="106" y="585"/>
                </a:cxn>
                <a:cxn ang="0">
                  <a:pos x="111" y="544"/>
                </a:cxn>
                <a:cxn ang="0">
                  <a:pos x="110" y="516"/>
                </a:cxn>
                <a:cxn ang="0">
                  <a:pos x="95" y="594"/>
                </a:cxn>
                <a:cxn ang="0">
                  <a:pos x="87" y="685"/>
                </a:cxn>
                <a:cxn ang="0">
                  <a:pos x="73" y="742"/>
                </a:cxn>
                <a:cxn ang="0">
                  <a:pos x="68" y="767"/>
                </a:cxn>
                <a:cxn ang="0">
                  <a:pos x="75" y="798"/>
                </a:cxn>
                <a:cxn ang="0">
                  <a:pos x="69" y="843"/>
                </a:cxn>
                <a:cxn ang="0">
                  <a:pos x="30" y="816"/>
                </a:cxn>
                <a:cxn ang="0">
                  <a:pos x="27" y="772"/>
                </a:cxn>
                <a:cxn ang="0">
                  <a:pos x="22" y="738"/>
                </a:cxn>
                <a:cxn ang="0">
                  <a:pos x="22" y="690"/>
                </a:cxn>
                <a:cxn ang="0">
                  <a:pos x="29" y="607"/>
                </a:cxn>
                <a:cxn ang="0">
                  <a:pos x="38" y="506"/>
                </a:cxn>
                <a:cxn ang="0">
                  <a:pos x="39" y="453"/>
                </a:cxn>
                <a:cxn ang="0">
                  <a:pos x="13" y="442"/>
                </a:cxn>
                <a:cxn ang="0">
                  <a:pos x="23" y="379"/>
                </a:cxn>
                <a:cxn ang="0">
                  <a:pos x="37" y="314"/>
                </a:cxn>
                <a:cxn ang="0">
                  <a:pos x="33" y="270"/>
                </a:cxn>
                <a:cxn ang="0">
                  <a:pos x="10" y="214"/>
                </a:cxn>
                <a:cxn ang="0">
                  <a:pos x="9" y="152"/>
                </a:cxn>
                <a:cxn ang="0">
                  <a:pos x="47" y="139"/>
                </a:cxn>
                <a:cxn ang="0">
                  <a:pos x="67" y="116"/>
                </a:cxn>
                <a:cxn ang="0">
                  <a:pos x="74" y="107"/>
                </a:cxn>
                <a:cxn ang="0">
                  <a:pos x="72" y="93"/>
                </a:cxn>
                <a:cxn ang="0">
                  <a:pos x="61" y="79"/>
                </a:cxn>
                <a:cxn ang="0">
                  <a:pos x="60" y="33"/>
                </a:cxn>
                <a:cxn ang="0">
                  <a:pos x="102" y="0"/>
                </a:cxn>
              </a:cxnLst>
              <a:rect l="0" t="0" r="r" b="b"/>
              <a:pathLst>
                <a:path w="246" h="843">
                  <a:moveTo>
                    <a:pt x="102" y="0"/>
                  </a:moveTo>
                  <a:cubicBezTo>
                    <a:pt x="118" y="0"/>
                    <a:pt x="144" y="16"/>
                    <a:pt x="144" y="41"/>
                  </a:cubicBezTo>
                  <a:cubicBezTo>
                    <a:pt x="144" y="66"/>
                    <a:pt x="142" y="77"/>
                    <a:pt x="140" y="85"/>
                  </a:cubicBezTo>
                  <a:cubicBezTo>
                    <a:pt x="138" y="93"/>
                    <a:pt x="136" y="92"/>
                    <a:pt x="136" y="92"/>
                  </a:cubicBezTo>
                  <a:cubicBezTo>
                    <a:pt x="136" y="92"/>
                    <a:pt x="136" y="109"/>
                    <a:pt x="131" y="113"/>
                  </a:cubicBezTo>
                  <a:cubicBezTo>
                    <a:pt x="125" y="117"/>
                    <a:pt x="124" y="119"/>
                    <a:pt x="124" y="124"/>
                  </a:cubicBezTo>
                  <a:cubicBezTo>
                    <a:pt x="124" y="129"/>
                    <a:pt x="127" y="133"/>
                    <a:pt x="132" y="139"/>
                  </a:cubicBezTo>
                  <a:cubicBezTo>
                    <a:pt x="137" y="144"/>
                    <a:pt x="157" y="150"/>
                    <a:pt x="168" y="154"/>
                  </a:cubicBezTo>
                  <a:cubicBezTo>
                    <a:pt x="179" y="158"/>
                    <a:pt x="188" y="165"/>
                    <a:pt x="194" y="179"/>
                  </a:cubicBezTo>
                  <a:cubicBezTo>
                    <a:pt x="200" y="192"/>
                    <a:pt x="209" y="209"/>
                    <a:pt x="220" y="221"/>
                  </a:cubicBezTo>
                  <a:cubicBezTo>
                    <a:pt x="232" y="232"/>
                    <a:pt x="246" y="251"/>
                    <a:pt x="242" y="268"/>
                  </a:cubicBezTo>
                  <a:cubicBezTo>
                    <a:pt x="238" y="286"/>
                    <a:pt x="213" y="299"/>
                    <a:pt x="200" y="292"/>
                  </a:cubicBezTo>
                  <a:cubicBezTo>
                    <a:pt x="186" y="284"/>
                    <a:pt x="181" y="284"/>
                    <a:pt x="181" y="284"/>
                  </a:cubicBezTo>
                  <a:cubicBezTo>
                    <a:pt x="181" y="284"/>
                    <a:pt x="190" y="322"/>
                    <a:pt x="194" y="361"/>
                  </a:cubicBezTo>
                  <a:cubicBezTo>
                    <a:pt x="198" y="400"/>
                    <a:pt x="209" y="437"/>
                    <a:pt x="203" y="440"/>
                  </a:cubicBezTo>
                  <a:cubicBezTo>
                    <a:pt x="197" y="444"/>
                    <a:pt x="188" y="448"/>
                    <a:pt x="188" y="448"/>
                  </a:cubicBezTo>
                  <a:cubicBezTo>
                    <a:pt x="188" y="448"/>
                    <a:pt x="186" y="502"/>
                    <a:pt x="176" y="549"/>
                  </a:cubicBezTo>
                  <a:cubicBezTo>
                    <a:pt x="167" y="597"/>
                    <a:pt x="163" y="618"/>
                    <a:pt x="162" y="646"/>
                  </a:cubicBezTo>
                  <a:cubicBezTo>
                    <a:pt x="160" y="674"/>
                    <a:pt x="157" y="695"/>
                    <a:pt x="160" y="707"/>
                  </a:cubicBezTo>
                  <a:cubicBezTo>
                    <a:pt x="162" y="718"/>
                    <a:pt x="179" y="742"/>
                    <a:pt x="188" y="746"/>
                  </a:cubicBezTo>
                  <a:cubicBezTo>
                    <a:pt x="197" y="750"/>
                    <a:pt x="214" y="750"/>
                    <a:pt x="221" y="753"/>
                  </a:cubicBezTo>
                  <a:cubicBezTo>
                    <a:pt x="228" y="756"/>
                    <a:pt x="233" y="765"/>
                    <a:pt x="217" y="768"/>
                  </a:cubicBezTo>
                  <a:cubicBezTo>
                    <a:pt x="202" y="770"/>
                    <a:pt x="172" y="766"/>
                    <a:pt x="165" y="763"/>
                  </a:cubicBezTo>
                  <a:cubicBezTo>
                    <a:pt x="157" y="761"/>
                    <a:pt x="146" y="755"/>
                    <a:pt x="146" y="755"/>
                  </a:cubicBezTo>
                  <a:cubicBezTo>
                    <a:pt x="146" y="755"/>
                    <a:pt x="149" y="765"/>
                    <a:pt x="132" y="765"/>
                  </a:cubicBezTo>
                  <a:cubicBezTo>
                    <a:pt x="116" y="765"/>
                    <a:pt x="112" y="763"/>
                    <a:pt x="112" y="753"/>
                  </a:cubicBezTo>
                  <a:cubicBezTo>
                    <a:pt x="111" y="742"/>
                    <a:pt x="112" y="728"/>
                    <a:pt x="109" y="720"/>
                  </a:cubicBezTo>
                  <a:cubicBezTo>
                    <a:pt x="107" y="713"/>
                    <a:pt x="119" y="693"/>
                    <a:pt x="113" y="683"/>
                  </a:cubicBezTo>
                  <a:cubicBezTo>
                    <a:pt x="107" y="672"/>
                    <a:pt x="101" y="645"/>
                    <a:pt x="106" y="629"/>
                  </a:cubicBezTo>
                  <a:cubicBezTo>
                    <a:pt x="112" y="612"/>
                    <a:pt x="104" y="596"/>
                    <a:pt x="106" y="585"/>
                  </a:cubicBezTo>
                  <a:cubicBezTo>
                    <a:pt x="108" y="575"/>
                    <a:pt x="111" y="561"/>
                    <a:pt x="111" y="544"/>
                  </a:cubicBezTo>
                  <a:cubicBezTo>
                    <a:pt x="111" y="528"/>
                    <a:pt x="110" y="516"/>
                    <a:pt x="110" y="516"/>
                  </a:cubicBezTo>
                  <a:cubicBezTo>
                    <a:pt x="110" y="516"/>
                    <a:pt x="98" y="577"/>
                    <a:pt x="95" y="594"/>
                  </a:cubicBezTo>
                  <a:cubicBezTo>
                    <a:pt x="92" y="610"/>
                    <a:pt x="87" y="668"/>
                    <a:pt x="87" y="685"/>
                  </a:cubicBezTo>
                  <a:cubicBezTo>
                    <a:pt x="87" y="703"/>
                    <a:pt x="74" y="727"/>
                    <a:pt x="73" y="742"/>
                  </a:cubicBezTo>
                  <a:cubicBezTo>
                    <a:pt x="73" y="758"/>
                    <a:pt x="72" y="767"/>
                    <a:pt x="68" y="767"/>
                  </a:cubicBezTo>
                  <a:cubicBezTo>
                    <a:pt x="63" y="767"/>
                    <a:pt x="72" y="785"/>
                    <a:pt x="75" y="798"/>
                  </a:cubicBezTo>
                  <a:cubicBezTo>
                    <a:pt x="78" y="812"/>
                    <a:pt x="87" y="843"/>
                    <a:pt x="69" y="843"/>
                  </a:cubicBezTo>
                  <a:cubicBezTo>
                    <a:pt x="51" y="843"/>
                    <a:pt x="31" y="835"/>
                    <a:pt x="30" y="816"/>
                  </a:cubicBezTo>
                  <a:cubicBezTo>
                    <a:pt x="29" y="796"/>
                    <a:pt x="32" y="780"/>
                    <a:pt x="27" y="772"/>
                  </a:cubicBezTo>
                  <a:cubicBezTo>
                    <a:pt x="22" y="765"/>
                    <a:pt x="21" y="748"/>
                    <a:pt x="22" y="738"/>
                  </a:cubicBezTo>
                  <a:cubicBezTo>
                    <a:pt x="23" y="728"/>
                    <a:pt x="19" y="712"/>
                    <a:pt x="22" y="690"/>
                  </a:cubicBezTo>
                  <a:cubicBezTo>
                    <a:pt x="24" y="669"/>
                    <a:pt x="24" y="634"/>
                    <a:pt x="29" y="607"/>
                  </a:cubicBezTo>
                  <a:cubicBezTo>
                    <a:pt x="34" y="580"/>
                    <a:pt x="36" y="539"/>
                    <a:pt x="38" y="506"/>
                  </a:cubicBezTo>
                  <a:cubicBezTo>
                    <a:pt x="41" y="474"/>
                    <a:pt x="43" y="458"/>
                    <a:pt x="39" y="453"/>
                  </a:cubicBezTo>
                  <a:cubicBezTo>
                    <a:pt x="36" y="448"/>
                    <a:pt x="18" y="443"/>
                    <a:pt x="13" y="442"/>
                  </a:cubicBezTo>
                  <a:cubicBezTo>
                    <a:pt x="8" y="441"/>
                    <a:pt x="19" y="407"/>
                    <a:pt x="23" y="379"/>
                  </a:cubicBezTo>
                  <a:cubicBezTo>
                    <a:pt x="26" y="351"/>
                    <a:pt x="33" y="334"/>
                    <a:pt x="37" y="314"/>
                  </a:cubicBezTo>
                  <a:cubicBezTo>
                    <a:pt x="41" y="294"/>
                    <a:pt x="41" y="285"/>
                    <a:pt x="33" y="270"/>
                  </a:cubicBezTo>
                  <a:cubicBezTo>
                    <a:pt x="24" y="256"/>
                    <a:pt x="14" y="247"/>
                    <a:pt x="10" y="214"/>
                  </a:cubicBezTo>
                  <a:cubicBezTo>
                    <a:pt x="6" y="182"/>
                    <a:pt x="0" y="160"/>
                    <a:pt x="9" y="152"/>
                  </a:cubicBezTo>
                  <a:cubicBezTo>
                    <a:pt x="18" y="144"/>
                    <a:pt x="34" y="149"/>
                    <a:pt x="47" y="139"/>
                  </a:cubicBezTo>
                  <a:cubicBezTo>
                    <a:pt x="59" y="129"/>
                    <a:pt x="61" y="117"/>
                    <a:pt x="67" y="116"/>
                  </a:cubicBezTo>
                  <a:cubicBezTo>
                    <a:pt x="73" y="115"/>
                    <a:pt x="74" y="114"/>
                    <a:pt x="74" y="107"/>
                  </a:cubicBezTo>
                  <a:cubicBezTo>
                    <a:pt x="74" y="100"/>
                    <a:pt x="72" y="93"/>
                    <a:pt x="72" y="93"/>
                  </a:cubicBezTo>
                  <a:cubicBezTo>
                    <a:pt x="72" y="93"/>
                    <a:pt x="63" y="87"/>
                    <a:pt x="61" y="79"/>
                  </a:cubicBezTo>
                  <a:cubicBezTo>
                    <a:pt x="59" y="70"/>
                    <a:pt x="58" y="48"/>
                    <a:pt x="60" y="33"/>
                  </a:cubicBezTo>
                  <a:cubicBezTo>
                    <a:pt x="63" y="18"/>
                    <a:pt x="76" y="0"/>
                    <a:pt x="102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8" name="Freeform 14"/>
            <p:cNvSpPr/>
            <p:nvPr/>
          </p:nvSpPr>
          <p:spPr bwMode="auto">
            <a:xfrm>
              <a:off x="5111751" y="3011488"/>
              <a:ext cx="146050" cy="111125"/>
            </a:xfrm>
            <a:custGeom>
              <a:avLst/>
              <a:ahLst/>
              <a:cxnLst>
                <a:cxn ang="0">
                  <a:pos x="57" y="21"/>
                </a:cxn>
                <a:cxn ang="0">
                  <a:pos x="61" y="27"/>
                </a:cxn>
                <a:cxn ang="0">
                  <a:pos x="58" y="47"/>
                </a:cxn>
                <a:cxn ang="0">
                  <a:pos x="45" y="27"/>
                </a:cxn>
                <a:cxn ang="0">
                  <a:pos x="35" y="35"/>
                </a:cxn>
                <a:cxn ang="0">
                  <a:pos x="33" y="44"/>
                </a:cxn>
                <a:cxn ang="0">
                  <a:pos x="0" y="7"/>
                </a:cxn>
                <a:cxn ang="0">
                  <a:pos x="5" y="0"/>
                </a:cxn>
                <a:cxn ang="0">
                  <a:pos x="44" y="26"/>
                </a:cxn>
                <a:cxn ang="0">
                  <a:pos x="57" y="21"/>
                </a:cxn>
              </a:cxnLst>
              <a:rect l="0" t="0" r="r" b="b"/>
              <a:pathLst>
                <a:path w="61" h="47">
                  <a:moveTo>
                    <a:pt x="57" y="21"/>
                  </a:moveTo>
                  <a:cubicBezTo>
                    <a:pt x="58" y="23"/>
                    <a:pt x="59" y="25"/>
                    <a:pt x="61" y="27"/>
                  </a:cubicBezTo>
                  <a:cubicBezTo>
                    <a:pt x="59" y="34"/>
                    <a:pt x="58" y="41"/>
                    <a:pt x="58" y="47"/>
                  </a:cubicBezTo>
                  <a:cubicBezTo>
                    <a:pt x="49" y="41"/>
                    <a:pt x="53" y="28"/>
                    <a:pt x="45" y="27"/>
                  </a:cubicBezTo>
                  <a:cubicBezTo>
                    <a:pt x="37" y="26"/>
                    <a:pt x="36" y="30"/>
                    <a:pt x="35" y="35"/>
                  </a:cubicBezTo>
                  <a:cubicBezTo>
                    <a:pt x="34" y="40"/>
                    <a:pt x="33" y="44"/>
                    <a:pt x="33" y="44"/>
                  </a:cubicBezTo>
                  <a:cubicBezTo>
                    <a:pt x="33" y="44"/>
                    <a:pt x="7" y="17"/>
                    <a:pt x="0" y="7"/>
                  </a:cubicBezTo>
                  <a:cubicBezTo>
                    <a:pt x="3" y="6"/>
                    <a:pt x="4" y="4"/>
                    <a:pt x="5" y="0"/>
                  </a:cubicBezTo>
                  <a:cubicBezTo>
                    <a:pt x="13" y="9"/>
                    <a:pt x="34" y="26"/>
                    <a:pt x="44" y="26"/>
                  </a:cubicBezTo>
                  <a:cubicBezTo>
                    <a:pt x="49" y="26"/>
                    <a:pt x="53" y="24"/>
                    <a:pt x="57" y="2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899" name="Freeform 15"/>
            <p:cNvSpPr/>
            <p:nvPr/>
          </p:nvSpPr>
          <p:spPr bwMode="auto">
            <a:xfrm>
              <a:off x="5262563" y="3311525"/>
              <a:ext cx="66675" cy="84137"/>
            </a:xfrm>
            <a:custGeom>
              <a:avLst/>
              <a:ahLst/>
              <a:cxnLst>
                <a:cxn ang="0">
                  <a:pos x="15" y="1"/>
                </a:cxn>
                <a:cxn ang="0">
                  <a:pos x="0" y="0"/>
                </a:cxn>
                <a:cxn ang="0">
                  <a:pos x="13" y="19"/>
                </a:cxn>
                <a:cxn ang="0">
                  <a:pos x="13" y="33"/>
                </a:cxn>
                <a:cxn ang="0">
                  <a:pos x="24" y="35"/>
                </a:cxn>
                <a:cxn ang="0">
                  <a:pos x="25" y="16"/>
                </a:cxn>
                <a:cxn ang="0">
                  <a:pos x="15" y="1"/>
                </a:cxn>
              </a:cxnLst>
              <a:rect l="0" t="0" r="r" b="b"/>
              <a:pathLst>
                <a:path w="28" h="35">
                  <a:moveTo>
                    <a:pt x="15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3" y="9"/>
                    <a:pt x="13" y="19"/>
                  </a:cubicBezTo>
                  <a:cubicBezTo>
                    <a:pt x="13" y="28"/>
                    <a:pt x="13" y="33"/>
                    <a:pt x="1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8" y="26"/>
                    <a:pt x="25" y="16"/>
                  </a:cubicBezTo>
                  <a:cubicBezTo>
                    <a:pt x="21" y="7"/>
                    <a:pt x="18" y="4"/>
                    <a:pt x="15" y="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0" name="Freeform 16"/>
            <p:cNvSpPr/>
            <p:nvPr/>
          </p:nvSpPr>
          <p:spPr bwMode="auto">
            <a:xfrm>
              <a:off x="5300663" y="3514725"/>
              <a:ext cx="25400" cy="73025"/>
            </a:xfrm>
            <a:custGeom>
              <a:avLst/>
              <a:ahLst/>
              <a:cxnLst>
                <a:cxn ang="0">
                  <a:pos x="3" y="0"/>
                </a:cxn>
                <a:cxn ang="0">
                  <a:pos x="0" y="23"/>
                </a:cxn>
                <a:cxn ang="0">
                  <a:pos x="0" y="31"/>
                </a:cxn>
                <a:cxn ang="0">
                  <a:pos x="11" y="29"/>
                </a:cxn>
                <a:cxn ang="0">
                  <a:pos x="3" y="0"/>
                </a:cxn>
              </a:cxnLst>
              <a:rect l="0" t="0" r="r" b="b"/>
              <a:pathLst>
                <a:path w="11" h="31">
                  <a:moveTo>
                    <a:pt x="3" y="0"/>
                  </a:moveTo>
                  <a:cubicBezTo>
                    <a:pt x="3" y="0"/>
                    <a:pt x="1" y="18"/>
                    <a:pt x="0" y="23"/>
                  </a:cubicBezTo>
                  <a:cubicBezTo>
                    <a:pt x="0" y="29"/>
                    <a:pt x="0" y="31"/>
                    <a:pt x="0" y="31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8" y="15"/>
                    <a:pt x="3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</p:grpSp>
      <p:grpSp>
        <p:nvGrpSpPr>
          <p:cNvPr id="115" name="Group 30"/>
          <p:cNvGrpSpPr/>
          <p:nvPr/>
        </p:nvGrpSpPr>
        <p:grpSpPr>
          <a:xfrm>
            <a:off x="3597166" y="2534419"/>
            <a:ext cx="386348" cy="1348740"/>
            <a:chOff x="2551112" y="1944688"/>
            <a:chExt cx="617538" cy="21558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901" name="Freeform 17"/>
            <p:cNvSpPr/>
            <p:nvPr/>
          </p:nvSpPr>
          <p:spPr bwMode="auto">
            <a:xfrm>
              <a:off x="2784476" y="2181225"/>
              <a:ext cx="171450" cy="254000"/>
            </a:xfrm>
            <a:custGeom>
              <a:avLst/>
              <a:ahLst/>
              <a:cxnLst>
                <a:cxn ang="0">
                  <a:pos x="4" y="29"/>
                </a:cxn>
                <a:cxn ang="0">
                  <a:pos x="8" y="60"/>
                </a:cxn>
                <a:cxn ang="0">
                  <a:pos x="4" y="92"/>
                </a:cxn>
                <a:cxn ang="0">
                  <a:pos x="56" y="104"/>
                </a:cxn>
                <a:cxn ang="0">
                  <a:pos x="4" y="29"/>
                </a:cxn>
              </a:cxnLst>
              <a:rect l="0" t="0" r="r" b="b"/>
              <a:pathLst>
                <a:path w="72" h="107">
                  <a:moveTo>
                    <a:pt x="4" y="29"/>
                  </a:moveTo>
                  <a:cubicBezTo>
                    <a:pt x="25" y="38"/>
                    <a:pt x="1" y="49"/>
                    <a:pt x="8" y="60"/>
                  </a:cubicBezTo>
                  <a:cubicBezTo>
                    <a:pt x="15" y="70"/>
                    <a:pt x="0" y="78"/>
                    <a:pt x="4" y="92"/>
                  </a:cubicBezTo>
                  <a:cubicBezTo>
                    <a:pt x="8" y="107"/>
                    <a:pt x="40" y="106"/>
                    <a:pt x="56" y="104"/>
                  </a:cubicBezTo>
                  <a:cubicBezTo>
                    <a:pt x="72" y="103"/>
                    <a:pt x="49" y="0"/>
                    <a:pt x="4" y="2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2" name="Freeform 18"/>
            <p:cNvSpPr/>
            <p:nvPr/>
          </p:nvSpPr>
          <p:spPr bwMode="auto">
            <a:xfrm>
              <a:off x="2708276" y="1944688"/>
              <a:ext cx="357188" cy="496887"/>
            </a:xfrm>
            <a:custGeom>
              <a:avLst/>
              <a:ahLst/>
              <a:cxnLst>
                <a:cxn ang="0">
                  <a:pos x="12" y="36"/>
                </a:cxn>
                <a:cxn ang="0">
                  <a:pos x="105" y="61"/>
                </a:cxn>
                <a:cxn ang="0">
                  <a:pos x="124" y="101"/>
                </a:cxn>
                <a:cxn ang="0">
                  <a:pos x="132" y="141"/>
                </a:cxn>
                <a:cxn ang="0">
                  <a:pos x="121" y="186"/>
                </a:cxn>
                <a:cxn ang="0">
                  <a:pos x="74" y="202"/>
                </a:cxn>
                <a:cxn ang="0">
                  <a:pos x="30" y="87"/>
                </a:cxn>
                <a:cxn ang="0">
                  <a:pos x="12" y="36"/>
                </a:cxn>
              </a:cxnLst>
              <a:rect l="0" t="0" r="r" b="b"/>
              <a:pathLst>
                <a:path w="150" h="208">
                  <a:moveTo>
                    <a:pt x="12" y="36"/>
                  </a:moveTo>
                  <a:cubicBezTo>
                    <a:pt x="38" y="0"/>
                    <a:pt x="106" y="15"/>
                    <a:pt x="105" y="61"/>
                  </a:cubicBezTo>
                  <a:cubicBezTo>
                    <a:pt x="105" y="107"/>
                    <a:pt x="134" y="78"/>
                    <a:pt x="124" y="101"/>
                  </a:cubicBezTo>
                  <a:cubicBezTo>
                    <a:pt x="115" y="124"/>
                    <a:pt x="145" y="122"/>
                    <a:pt x="132" y="141"/>
                  </a:cubicBezTo>
                  <a:cubicBezTo>
                    <a:pt x="120" y="160"/>
                    <a:pt x="150" y="164"/>
                    <a:pt x="121" y="186"/>
                  </a:cubicBezTo>
                  <a:cubicBezTo>
                    <a:pt x="91" y="208"/>
                    <a:pt x="74" y="202"/>
                    <a:pt x="74" y="202"/>
                  </a:cubicBezTo>
                  <a:cubicBezTo>
                    <a:pt x="74" y="202"/>
                    <a:pt x="83" y="72"/>
                    <a:pt x="30" y="87"/>
                  </a:cubicBezTo>
                  <a:cubicBezTo>
                    <a:pt x="13" y="92"/>
                    <a:pt x="0" y="53"/>
                    <a:pt x="12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3" name="Freeform 19"/>
            <p:cNvSpPr/>
            <p:nvPr/>
          </p:nvSpPr>
          <p:spPr bwMode="auto">
            <a:xfrm>
              <a:off x="2551112" y="1982787"/>
              <a:ext cx="617538" cy="2117726"/>
            </a:xfrm>
            <a:custGeom>
              <a:avLst/>
              <a:ahLst/>
              <a:cxnLst>
                <a:cxn ang="0">
                  <a:pos x="160" y="29"/>
                </a:cxn>
                <a:cxn ang="0">
                  <a:pos x="177" y="130"/>
                </a:cxn>
                <a:cxn ang="0">
                  <a:pos x="198" y="189"/>
                </a:cxn>
                <a:cxn ang="0">
                  <a:pos x="203" y="316"/>
                </a:cxn>
                <a:cxn ang="0">
                  <a:pos x="191" y="377"/>
                </a:cxn>
                <a:cxn ang="0">
                  <a:pos x="188" y="442"/>
                </a:cxn>
                <a:cxn ang="0">
                  <a:pos x="179" y="567"/>
                </a:cxn>
                <a:cxn ang="0">
                  <a:pos x="179" y="609"/>
                </a:cxn>
                <a:cxn ang="0">
                  <a:pos x="235" y="775"/>
                </a:cxn>
                <a:cxn ang="0">
                  <a:pos x="256" y="844"/>
                </a:cxn>
                <a:cxn ang="0">
                  <a:pos x="251" y="865"/>
                </a:cxn>
                <a:cxn ang="0">
                  <a:pos x="239" y="824"/>
                </a:cxn>
                <a:cxn ang="0">
                  <a:pos x="181" y="871"/>
                </a:cxn>
                <a:cxn ang="0">
                  <a:pos x="191" y="839"/>
                </a:cxn>
                <a:cxn ang="0">
                  <a:pos x="167" y="702"/>
                </a:cxn>
                <a:cxn ang="0">
                  <a:pos x="147" y="705"/>
                </a:cxn>
                <a:cxn ang="0">
                  <a:pos x="126" y="804"/>
                </a:cxn>
                <a:cxn ang="0">
                  <a:pos x="118" y="864"/>
                </a:cxn>
                <a:cxn ang="0">
                  <a:pos x="110" y="882"/>
                </a:cxn>
                <a:cxn ang="0">
                  <a:pos x="110" y="838"/>
                </a:cxn>
                <a:cxn ang="0">
                  <a:pos x="51" y="882"/>
                </a:cxn>
                <a:cxn ang="0">
                  <a:pos x="43" y="852"/>
                </a:cxn>
                <a:cxn ang="0">
                  <a:pos x="92" y="707"/>
                </a:cxn>
                <a:cxn ang="0">
                  <a:pos x="99" y="631"/>
                </a:cxn>
                <a:cxn ang="0">
                  <a:pos x="87" y="570"/>
                </a:cxn>
                <a:cxn ang="0">
                  <a:pos x="76" y="504"/>
                </a:cxn>
                <a:cxn ang="0">
                  <a:pos x="68" y="505"/>
                </a:cxn>
                <a:cxn ang="0">
                  <a:pos x="52" y="500"/>
                </a:cxn>
                <a:cxn ang="0">
                  <a:pos x="57" y="452"/>
                </a:cxn>
                <a:cxn ang="0">
                  <a:pos x="8" y="334"/>
                </a:cxn>
                <a:cxn ang="0">
                  <a:pos x="64" y="280"/>
                </a:cxn>
                <a:cxn ang="0">
                  <a:pos x="111" y="171"/>
                </a:cxn>
                <a:cxn ang="0">
                  <a:pos x="110" y="122"/>
                </a:cxn>
                <a:cxn ang="0">
                  <a:pos x="80" y="75"/>
                </a:cxn>
                <a:cxn ang="0">
                  <a:pos x="81" y="32"/>
                </a:cxn>
              </a:cxnLst>
              <a:rect l="0" t="0" r="r" b="b"/>
              <a:pathLst>
                <a:path w="259" h="888">
                  <a:moveTo>
                    <a:pt x="117" y="0"/>
                  </a:moveTo>
                  <a:cubicBezTo>
                    <a:pt x="135" y="0"/>
                    <a:pt x="152" y="9"/>
                    <a:pt x="160" y="29"/>
                  </a:cubicBezTo>
                  <a:cubicBezTo>
                    <a:pt x="168" y="48"/>
                    <a:pt x="169" y="71"/>
                    <a:pt x="167" y="82"/>
                  </a:cubicBezTo>
                  <a:cubicBezTo>
                    <a:pt x="164" y="92"/>
                    <a:pt x="173" y="121"/>
                    <a:pt x="177" y="130"/>
                  </a:cubicBezTo>
                  <a:cubicBezTo>
                    <a:pt x="182" y="143"/>
                    <a:pt x="190" y="159"/>
                    <a:pt x="190" y="159"/>
                  </a:cubicBezTo>
                  <a:cubicBezTo>
                    <a:pt x="190" y="159"/>
                    <a:pt x="198" y="172"/>
                    <a:pt x="198" y="189"/>
                  </a:cubicBezTo>
                  <a:cubicBezTo>
                    <a:pt x="198" y="206"/>
                    <a:pt x="197" y="230"/>
                    <a:pt x="203" y="262"/>
                  </a:cubicBezTo>
                  <a:cubicBezTo>
                    <a:pt x="209" y="293"/>
                    <a:pt x="209" y="300"/>
                    <a:pt x="203" y="316"/>
                  </a:cubicBezTo>
                  <a:cubicBezTo>
                    <a:pt x="198" y="331"/>
                    <a:pt x="180" y="361"/>
                    <a:pt x="180" y="361"/>
                  </a:cubicBezTo>
                  <a:cubicBezTo>
                    <a:pt x="180" y="361"/>
                    <a:pt x="197" y="369"/>
                    <a:pt x="191" y="377"/>
                  </a:cubicBezTo>
                  <a:cubicBezTo>
                    <a:pt x="185" y="384"/>
                    <a:pt x="179" y="387"/>
                    <a:pt x="179" y="387"/>
                  </a:cubicBezTo>
                  <a:cubicBezTo>
                    <a:pt x="179" y="387"/>
                    <a:pt x="198" y="414"/>
                    <a:pt x="188" y="442"/>
                  </a:cubicBezTo>
                  <a:cubicBezTo>
                    <a:pt x="179" y="471"/>
                    <a:pt x="177" y="492"/>
                    <a:pt x="178" y="518"/>
                  </a:cubicBezTo>
                  <a:cubicBezTo>
                    <a:pt x="179" y="544"/>
                    <a:pt x="179" y="567"/>
                    <a:pt x="179" y="567"/>
                  </a:cubicBezTo>
                  <a:cubicBezTo>
                    <a:pt x="168" y="569"/>
                    <a:pt x="168" y="569"/>
                    <a:pt x="168" y="569"/>
                  </a:cubicBezTo>
                  <a:cubicBezTo>
                    <a:pt x="168" y="569"/>
                    <a:pt x="168" y="594"/>
                    <a:pt x="179" y="609"/>
                  </a:cubicBezTo>
                  <a:cubicBezTo>
                    <a:pt x="190" y="624"/>
                    <a:pt x="208" y="649"/>
                    <a:pt x="211" y="690"/>
                  </a:cubicBezTo>
                  <a:cubicBezTo>
                    <a:pt x="214" y="730"/>
                    <a:pt x="223" y="765"/>
                    <a:pt x="235" y="775"/>
                  </a:cubicBezTo>
                  <a:cubicBezTo>
                    <a:pt x="247" y="785"/>
                    <a:pt x="259" y="784"/>
                    <a:pt x="259" y="800"/>
                  </a:cubicBezTo>
                  <a:cubicBezTo>
                    <a:pt x="259" y="817"/>
                    <a:pt x="256" y="836"/>
                    <a:pt x="256" y="844"/>
                  </a:cubicBezTo>
                  <a:cubicBezTo>
                    <a:pt x="256" y="852"/>
                    <a:pt x="256" y="864"/>
                    <a:pt x="256" y="864"/>
                  </a:cubicBezTo>
                  <a:cubicBezTo>
                    <a:pt x="251" y="865"/>
                    <a:pt x="251" y="865"/>
                    <a:pt x="251" y="865"/>
                  </a:cubicBezTo>
                  <a:cubicBezTo>
                    <a:pt x="251" y="865"/>
                    <a:pt x="252" y="856"/>
                    <a:pt x="251" y="845"/>
                  </a:cubicBezTo>
                  <a:cubicBezTo>
                    <a:pt x="250" y="834"/>
                    <a:pt x="246" y="819"/>
                    <a:pt x="239" y="824"/>
                  </a:cubicBezTo>
                  <a:cubicBezTo>
                    <a:pt x="232" y="828"/>
                    <a:pt x="222" y="849"/>
                    <a:pt x="217" y="858"/>
                  </a:cubicBezTo>
                  <a:cubicBezTo>
                    <a:pt x="211" y="868"/>
                    <a:pt x="201" y="877"/>
                    <a:pt x="181" y="871"/>
                  </a:cubicBezTo>
                  <a:cubicBezTo>
                    <a:pt x="161" y="865"/>
                    <a:pt x="154" y="852"/>
                    <a:pt x="164" y="849"/>
                  </a:cubicBezTo>
                  <a:cubicBezTo>
                    <a:pt x="175" y="845"/>
                    <a:pt x="189" y="850"/>
                    <a:pt x="191" y="839"/>
                  </a:cubicBezTo>
                  <a:cubicBezTo>
                    <a:pt x="194" y="828"/>
                    <a:pt x="198" y="798"/>
                    <a:pt x="194" y="783"/>
                  </a:cubicBezTo>
                  <a:cubicBezTo>
                    <a:pt x="189" y="768"/>
                    <a:pt x="173" y="720"/>
                    <a:pt x="167" y="702"/>
                  </a:cubicBezTo>
                  <a:cubicBezTo>
                    <a:pt x="161" y="684"/>
                    <a:pt x="152" y="663"/>
                    <a:pt x="152" y="663"/>
                  </a:cubicBezTo>
                  <a:cubicBezTo>
                    <a:pt x="152" y="663"/>
                    <a:pt x="152" y="691"/>
                    <a:pt x="147" y="705"/>
                  </a:cubicBezTo>
                  <a:cubicBezTo>
                    <a:pt x="141" y="718"/>
                    <a:pt x="121" y="770"/>
                    <a:pt x="117" y="780"/>
                  </a:cubicBezTo>
                  <a:cubicBezTo>
                    <a:pt x="113" y="791"/>
                    <a:pt x="120" y="798"/>
                    <a:pt x="126" y="804"/>
                  </a:cubicBezTo>
                  <a:cubicBezTo>
                    <a:pt x="132" y="810"/>
                    <a:pt x="129" y="824"/>
                    <a:pt x="124" y="835"/>
                  </a:cubicBezTo>
                  <a:cubicBezTo>
                    <a:pt x="120" y="845"/>
                    <a:pt x="118" y="859"/>
                    <a:pt x="118" y="864"/>
                  </a:cubicBezTo>
                  <a:cubicBezTo>
                    <a:pt x="118" y="870"/>
                    <a:pt x="118" y="882"/>
                    <a:pt x="118" y="882"/>
                  </a:cubicBezTo>
                  <a:cubicBezTo>
                    <a:pt x="110" y="882"/>
                    <a:pt x="110" y="882"/>
                    <a:pt x="110" y="882"/>
                  </a:cubicBezTo>
                  <a:cubicBezTo>
                    <a:pt x="110" y="882"/>
                    <a:pt x="112" y="869"/>
                    <a:pt x="112" y="858"/>
                  </a:cubicBezTo>
                  <a:cubicBezTo>
                    <a:pt x="112" y="847"/>
                    <a:pt x="114" y="840"/>
                    <a:pt x="110" y="838"/>
                  </a:cubicBezTo>
                  <a:cubicBezTo>
                    <a:pt x="106" y="836"/>
                    <a:pt x="89" y="851"/>
                    <a:pt x="82" y="862"/>
                  </a:cubicBezTo>
                  <a:cubicBezTo>
                    <a:pt x="75" y="873"/>
                    <a:pt x="74" y="888"/>
                    <a:pt x="51" y="882"/>
                  </a:cubicBezTo>
                  <a:cubicBezTo>
                    <a:pt x="28" y="877"/>
                    <a:pt x="13" y="864"/>
                    <a:pt x="19" y="857"/>
                  </a:cubicBezTo>
                  <a:cubicBezTo>
                    <a:pt x="24" y="850"/>
                    <a:pt x="36" y="856"/>
                    <a:pt x="43" y="852"/>
                  </a:cubicBezTo>
                  <a:cubicBezTo>
                    <a:pt x="50" y="849"/>
                    <a:pt x="63" y="815"/>
                    <a:pt x="71" y="794"/>
                  </a:cubicBezTo>
                  <a:cubicBezTo>
                    <a:pt x="80" y="774"/>
                    <a:pt x="89" y="732"/>
                    <a:pt x="92" y="707"/>
                  </a:cubicBezTo>
                  <a:cubicBezTo>
                    <a:pt x="94" y="682"/>
                    <a:pt x="98" y="663"/>
                    <a:pt x="99" y="655"/>
                  </a:cubicBezTo>
                  <a:cubicBezTo>
                    <a:pt x="99" y="647"/>
                    <a:pt x="99" y="631"/>
                    <a:pt x="99" y="631"/>
                  </a:cubicBezTo>
                  <a:cubicBezTo>
                    <a:pt x="99" y="631"/>
                    <a:pt x="92" y="603"/>
                    <a:pt x="89" y="591"/>
                  </a:cubicBezTo>
                  <a:cubicBezTo>
                    <a:pt x="87" y="579"/>
                    <a:pt x="87" y="570"/>
                    <a:pt x="87" y="570"/>
                  </a:cubicBezTo>
                  <a:cubicBezTo>
                    <a:pt x="87" y="570"/>
                    <a:pt x="73" y="572"/>
                    <a:pt x="73" y="564"/>
                  </a:cubicBezTo>
                  <a:cubicBezTo>
                    <a:pt x="73" y="556"/>
                    <a:pt x="78" y="521"/>
                    <a:pt x="76" y="504"/>
                  </a:cubicBezTo>
                  <a:cubicBezTo>
                    <a:pt x="75" y="488"/>
                    <a:pt x="69" y="489"/>
                    <a:pt x="69" y="489"/>
                  </a:cubicBezTo>
                  <a:cubicBezTo>
                    <a:pt x="69" y="489"/>
                    <a:pt x="68" y="498"/>
                    <a:pt x="68" y="505"/>
                  </a:cubicBezTo>
                  <a:cubicBezTo>
                    <a:pt x="68" y="512"/>
                    <a:pt x="63" y="510"/>
                    <a:pt x="61" y="505"/>
                  </a:cubicBezTo>
                  <a:cubicBezTo>
                    <a:pt x="59" y="500"/>
                    <a:pt x="52" y="505"/>
                    <a:pt x="52" y="500"/>
                  </a:cubicBezTo>
                  <a:cubicBezTo>
                    <a:pt x="52" y="495"/>
                    <a:pt x="49" y="484"/>
                    <a:pt x="50" y="475"/>
                  </a:cubicBezTo>
                  <a:cubicBezTo>
                    <a:pt x="52" y="467"/>
                    <a:pt x="57" y="452"/>
                    <a:pt x="57" y="452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8" y="334"/>
                    <a:pt x="8" y="334"/>
                    <a:pt x="8" y="334"/>
                  </a:cubicBezTo>
                  <a:cubicBezTo>
                    <a:pt x="61" y="334"/>
                    <a:pt x="61" y="334"/>
                    <a:pt x="61" y="334"/>
                  </a:cubicBezTo>
                  <a:cubicBezTo>
                    <a:pt x="61" y="334"/>
                    <a:pt x="64" y="298"/>
                    <a:pt x="64" y="280"/>
                  </a:cubicBezTo>
                  <a:cubicBezTo>
                    <a:pt x="64" y="263"/>
                    <a:pt x="62" y="239"/>
                    <a:pt x="74" y="220"/>
                  </a:cubicBezTo>
                  <a:cubicBezTo>
                    <a:pt x="86" y="200"/>
                    <a:pt x="101" y="184"/>
                    <a:pt x="111" y="171"/>
                  </a:cubicBezTo>
                  <a:cubicBezTo>
                    <a:pt x="121" y="159"/>
                    <a:pt x="122" y="158"/>
                    <a:pt x="120" y="147"/>
                  </a:cubicBezTo>
                  <a:cubicBezTo>
                    <a:pt x="117" y="135"/>
                    <a:pt x="117" y="121"/>
                    <a:pt x="110" y="122"/>
                  </a:cubicBezTo>
                  <a:cubicBezTo>
                    <a:pt x="103" y="123"/>
                    <a:pt x="96" y="122"/>
                    <a:pt x="93" y="113"/>
                  </a:cubicBezTo>
                  <a:cubicBezTo>
                    <a:pt x="89" y="104"/>
                    <a:pt x="81" y="87"/>
                    <a:pt x="80" y="75"/>
                  </a:cubicBezTo>
                  <a:cubicBezTo>
                    <a:pt x="79" y="63"/>
                    <a:pt x="82" y="61"/>
                    <a:pt x="80" y="57"/>
                  </a:cubicBezTo>
                  <a:cubicBezTo>
                    <a:pt x="79" y="54"/>
                    <a:pt x="81" y="42"/>
                    <a:pt x="81" y="32"/>
                  </a:cubicBezTo>
                  <a:cubicBezTo>
                    <a:pt x="82" y="23"/>
                    <a:pt x="94" y="0"/>
                    <a:pt x="117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4" name="Freeform 20"/>
            <p:cNvSpPr/>
            <p:nvPr/>
          </p:nvSpPr>
          <p:spPr bwMode="auto">
            <a:xfrm>
              <a:off x="2836863" y="2252663"/>
              <a:ext cx="128588" cy="106362"/>
            </a:xfrm>
            <a:custGeom>
              <a:avLst/>
              <a:ahLst/>
              <a:cxnLst>
                <a:cxn ang="0">
                  <a:pos x="51" y="0"/>
                </a:cxn>
                <a:cxn ang="0">
                  <a:pos x="54" y="10"/>
                </a:cxn>
                <a:cxn ang="0">
                  <a:pos x="0" y="45"/>
                </a:cxn>
                <a:cxn ang="0">
                  <a:pos x="4" y="22"/>
                </a:cxn>
                <a:cxn ang="0">
                  <a:pos x="29" y="5"/>
                </a:cxn>
                <a:cxn ang="0">
                  <a:pos x="51" y="0"/>
                </a:cxn>
              </a:cxnLst>
              <a:rect l="0" t="0" r="r" b="b"/>
              <a:pathLst>
                <a:path w="54" h="45">
                  <a:moveTo>
                    <a:pt x="51" y="0"/>
                  </a:moveTo>
                  <a:cubicBezTo>
                    <a:pt x="52" y="4"/>
                    <a:pt x="53" y="7"/>
                    <a:pt x="54" y="10"/>
                  </a:cubicBezTo>
                  <a:cubicBezTo>
                    <a:pt x="27" y="8"/>
                    <a:pt x="12" y="29"/>
                    <a:pt x="0" y="45"/>
                  </a:cubicBezTo>
                  <a:cubicBezTo>
                    <a:pt x="5" y="38"/>
                    <a:pt x="4" y="27"/>
                    <a:pt x="4" y="22"/>
                  </a:cubicBezTo>
                  <a:cubicBezTo>
                    <a:pt x="10" y="15"/>
                    <a:pt x="20" y="9"/>
                    <a:pt x="29" y="5"/>
                  </a:cubicBezTo>
                  <a:cubicBezTo>
                    <a:pt x="37" y="2"/>
                    <a:pt x="46" y="1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</p:grpSp>
      <p:grpSp>
        <p:nvGrpSpPr>
          <p:cNvPr id="116" name="Group 31"/>
          <p:cNvGrpSpPr/>
          <p:nvPr/>
        </p:nvGrpSpPr>
        <p:grpSpPr>
          <a:xfrm>
            <a:off x="1388798" y="3162659"/>
            <a:ext cx="353542" cy="1105890"/>
            <a:chOff x="3276601" y="2190750"/>
            <a:chExt cx="719138" cy="224948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905" name="Freeform 21"/>
            <p:cNvSpPr>
              <a:spLocks noEditPoints="1"/>
            </p:cNvSpPr>
            <p:nvPr/>
          </p:nvSpPr>
          <p:spPr bwMode="auto">
            <a:xfrm>
              <a:off x="3276601" y="2190750"/>
              <a:ext cx="719138" cy="2249487"/>
            </a:xfrm>
            <a:custGeom>
              <a:avLst/>
              <a:ahLst/>
              <a:cxnLst>
                <a:cxn ang="0">
                  <a:pos x="251" y="190"/>
                </a:cxn>
                <a:cxn ang="0">
                  <a:pos x="270" y="402"/>
                </a:cxn>
                <a:cxn ang="0">
                  <a:pos x="269" y="482"/>
                </a:cxn>
                <a:cxn ang="0">
                  <a:pos x="265" y="515"/>
                </a:cxn>
                <a:cxn ang="0">
                  <a:pos x="299" y="661"/>
                </a:cxn>
                <a:cxn ang="0">
                  <a:pos x="224" y="700"/>
                </a:cxn>
                <a:cxn ang="0">
                  <a:pos x="231" y="519"/>
                </a:cxn>
                <a:cxn ang="0">
                  <a:pos x="231" y="481"/>
                </a:cxn>
                <a:cxn ang="0">
                  <a:pos x="224" y="161"/>
                </a:cxn>
                <a:cxn ang="0">
                  <a:pos x="179" y="29"/>
                </a:cxn>
                <a:cxn ang="0">
                  <a:pos x="182" y="91"/>
                </a:cxn>
                <a:cxn ang="0">
                  <a:pos x="163" y="120"/>
                </a:cxn>
                <a:cxn ang="0">
                  <a:pos x="218" y="159"/>
                </a:cxn>
                <a:cxn ang="0">
                  <a:pos x="224" y="489"/>
                </a:cxn>
                <a:cxn ang="0">
                  <a:pos x="215" y="490"/>
                </a:cxn>
                <a:cxn ang="0">
                  <a:pos x="217" y="521"/>
                </a:cxn>
                <a:cxn ang="0">
                  <a:pos x="224" y="700"/>
                </a:cxn>
                <a:cxn ang="0">
                  <a:pos x="210" y="700"/>
                </a:cxn>
                <a:cxn ang="0">
                  <a:pos x="203" y="819"/>
                </a:cxn>
                <a:cxn ang="0">
                  <a:pos x="210" y="898"/>
                </a:cxn>
                <a:cxn ang="0">
                  <a:pos x="161" y="903"/>
                </a:cxn>
                <a:cxn ang="0">
                  <a:pos x="150" y="845"/>
                </a:cxn>
                <a:cxn ang="0">
                  <a:pos x="152" y="754"/>
                </a:cxn>
                <a:cxn ang="0">
                  <a:pos x="129" y="554"/>
                </a:cxn>
                <a:cxn ang="0">
                  <a:pos x="105" y="597"/>
                </a:cxn>
                <a:cxn ang="0">
                  <a:pos x="80" y="798"/>
                </a:cxn>
                <a:cxn ang="0">
                  <a:pos x="85" y="832"/>
                </a:cxn>
                <a:cxn ang="0">
                  <a:pos x="70" y="893"/>
                </a:cxn>
                <a:cxn ang="0">
                  <a:pos x="25" y="938"/>
                </a:cxn>
                <a:cxn ang="0">
                  <a:pos x="31" y="861"/>
                </a:cxn>
                <a:cxn ang="0">
                  <a:pos x="28" y="815"/>
                </a:cxn>
                <a:cxn ang="0">
                  <a:pos x="24" y="645"/>
                </a:cxn>
                <a:cxn ang="0">
                  <a:pos x="25" y="469"/>
                </a:cxn>
                <a:cxn ang="0">
                  <a:pos x="16" y="440"/>
                </a:cxn>
                <a:cxn ang="0">
                  <a:pos x="6" y="361"/>
                </a:cxn>
                <a:cxn ang="0">
                  <a:pos x="18" y="208"/>
                </a:cxn>
                <a:cxn ang="0">
                  <a:pos x="101" y="142"/>
                </a:cxn>
                <a:cxn ang="0">
                  <a:pos x="104" y="96"/>
                </a:cxn>
                <a:cxn ang="0">
                  <a:pos x="92" y="65"/>
                </a:cxn>
                <a:cxn ang="0">
                  <a:pos x="97" y="29"/>
                </a:cxn>
              </a:cxnLst>
              <a:rect l="0" t="0" r="r" b="b"/>
              <a:pathLst>
                <a:path w="302" h="943">
                  <a:moveTo>
                    <a:pt x="224" y="161"/>
                  </a:moveTo>
                  <a:cubicBezTo>
                    <a:pt x="239" y="166"/>
                    <a:pt x="251" y="170"/>
                    <a:pt x="251" y="190"/>
                  </a:cubicBezTo>
                  <a:cubicBezTo>
                    <a:pt x="252" y="213"/>
                    <a:pt x="254" y="258"/>
                    <a:pt x="257" y="288"/>
                  </a:cubicBezTo>
                  <a:cubicBezTo>
                    <a:pt x="260" y="318"/>
                    <a:pt x="269" y="382"/>
                    <a:pt x="270" y="402"/>
                  </a:cubicBezTo>
                  <a:cubicBezTo>
                    <a:pt x="270" y="422"/>
                    <a:pt x="273" y="465"/>
                    <a:pt x="272" y="470"/>
                  </a:cubicBezTo>
                  <a:cubicBezTo>
                    <a:pt x="272" y="475"/>
                    <a:pt x="268" y="474"/>
                    <a:pt x="269" y="482"/>
                  </a:cubicBezTo>
                  <a:cubicBezTo>
                    <a:pt x="271" y="490"/>
                    <a:pt x="271" y="498"/>
                    <a:pt x="267" y="503"/>
                  </a:cubicBezTo>
                  <a:cubicBezTo>
                    <a:pt x="262" y="509"/>
                    <a:pt x="265" y="515"/>
                    <a:pt x="265" y="515"/>
                  </a:cubicBezTo>
                  <a:cubicBezTo>
                    <a:pt x="302" y="514"/>
                    <a:pt x="302" y="514"/>
                    <a:pt x="302" y="514"/>
                  </a:cubicBezTo>
                  <a:cubicBezTo>
                    <a:pt x="299" y="661"/>
                    <a:pt x="299" y="661"/>
                    <a:pt x="299" y="661"/>
                  </a:cubicBezTo>
                  <a:cubicBezTo>
                    <a:pt x="241" y="707"/>
                    <a:pt x="241" y="707"/>
                    <a:pt x="241" y="707"/>
                  </a:cubicBezTo>
                  <a:cubicBezTo>
                    <a:pt x="241" y="707"/>
                    <a:pt x="232" y="701"/>
                    <a:pt x="224" y="700"/>
                  </a:cubicBezTo>
                  <a:cubicBezTo>
                    <a:pt x="224" y="520"/>
                    <a:pt x="224" y="520"/>
                    <a:pt x="224" y="520"/>
                  </a:cubicBezTo>
                  <a:cubicBezTo>
                    <a:pt x="231" y="519"/>
                    <a:pt x="231" y="519"/>
                    <a:pt x="231" y="519"/>
                  </a:cubicBezTo>
                  <a:cubicBezTo>
                    <a:pt x="231" y="519"/>
                    <a:pt x="229" y="509"/>
                    <a:pt x="231" y="502"/>
                  </a:cubicBezTo>
                  <a:cubicBezTo>
                    <a:pt x="234" y="495"/>
                    <a:pt x="233" y="488"/>
                    <a:pt x="231" y="481"/>
                  </a:cubicBezTo>
                  <a:cubicBezTo>
                    <a:pt x="231" y="481"/>
                    <a:pt x="229" y="488"/>
                    <a:pt x="224" y="489"/>
                  </a:cubicBezTo>
                  <a:lnTo>
                    <a:pt x="224" y="161"/>
                  </a:lnTo>
                  <a:close/>
                  <a:moveTo>
                    <a:pt x="142" y="0"/>
                  </a:moveTo>
                  <a:cubicBezTo>
                    <a:pt x="158" y="0"/>
                    <a:pt x="177" y="12"/>
                    <a:pt x="179" y="29"/>
                  </a:cubicBezTo>
                  <a:cubicBezTo>
                    <a:pt x="182" y="46"/>
                    <a:pt x="180" y="70"/>
                    <a:pt x="180" y="70"/>
                  </a:cubicBezTo>
                  <a:cubicBezTo>
                    <a:pt x="180" y="70"/>
                    <a:pt x="186" y="82"/>
                    <a:pt x="182" y="91"/>
                  </a:cubicBezTo>
                  <a:cubicBezTo>
                    <a:pt x="177" y="100"/>
                    <a:pt x="166" y="98"/>
                    <a:pt x="166" y="98"/>
                  </a:cubicBezTo>
                  <a:cubicBezTo>
                    <a:pt x="166" y="98"/>
                    <a:pt x="163" y="112"/>
                    <a:pt x="163" y="120"/>
                  </a:cubicBezTo>
                  <a:cubicBezTo>
                    <a:pt x="163" y="128"/>
                    <a:pt x="164" y="134"/>
                    <a:pt x="170" y="139"/>
                  </a:cubicBezTo>
                  <a:cubicBezTo>
                    <a:pt x="176" y="144"/>
                    <a:pt x="200" y="154"/>
                    <a:pt x="218" y="159"/>
                  </a:cubicBezTo>
                  <a:cubicBezTo>
                    <a:pt x="220" y="160"/>
                    <a:pt x="222" y="160"/>
                    <a:pt x="224" y="161"/>
                  </a:cubicBezTo>
                  <a:cubicBezTo>
                    <a:pt x="224" y="489"/>
                    <a:pt x="224" y="489"/>
                    <a:pt x="224" y="489"/>
                  </a:cubicBezTo>
                  <a:cubicBezTo>
                    <a:pt x="224" y="489"/>
                    <a:pt x="223" y="489"/>
                    <a:pt x="223" y="489"/>
                  </a:cubicBezTo>
                  <a:cubicBezTo>
                    <a:pt x="218" y="489"/>
                    <a:pt x="215" y="490"/>
                    <a:pt x="215" y="490"/>
                  </a:cubicBezTo>
                  <a:cubicBezTo>
                    <a:pt x="215" y="490"/>
                    <a:pt x="218" y="498"/>
                    <a:pt x="218" y="506"/>
                  </a:cubicBezTo>
                  <a:cubicBezTo>
                    <a:pt x="218" y="513"/>
                    <a:pt x="217" y="521"/>
                    <a:pt x="217" y="521"/>
                  </a:cubicBezTo>
                  <a:cubicBezTo>
                    <a:pt x="224" y="520"/>
                    <a:pt x="224" y="520"/>
                    <a:pt x="224" y="520"/>
                  </a:cubicBezTo>
                  <a:cubicBezTo>
                    <a:pt x="224" y="700"/>
                    <a:pt x="224" y="700"/>
                    <a:pt x="224" y="700"/>
                  </a:cubicBezTo>
                  <a:cubicBezTo>
                    <a:pt x="224" y="700"/>
                    <a:pt x="223" y="700"/>
                    <a:pt x="222" y="700"/>
                  </a:cubicBezTo>
                  <a:cubicBezTo>
                    <a:pt x="214" y="700"/>
                    <a:pt x="210" y="700"/>
                    <a:pt x="210" y="700"/>
                  </a:cubicBezTo>
                  <a:cubicBezTo>
                    <a:pt x="210" y="700"/>
                    <a:pt x="212" y="744"/>
                    <a:pt x="212" y="761"/>
                  </a:cubicBezTo>
                  <a:cubicBezTo>
                    <a:pt x="212" y="779"/>
                    <a:pt x="211" y="806"/>
                    <a:pt x="203" y="819"/>
                  </a:cubicBezTo>
                  <a:cubicBezTo>
                    <a:pt x="195" y="832"/>
                    <a:pt x="194" y="836"/>
                    <a:pt x="194" y="847"/>
                  </a:cubicBezTo>
                  <a:cubicBezTo>
                    <a:pt x="194" y="858"/>
                    <a:pt x="211" y="888"/>
                    <a:pt x="210" y="898"/>
                  </a:cubicBezTo>
                  <a:cubicBezTo>
                    <a:pt x="209" y="908"/>
                    <a:pt x="207" y="924"/>
                    <a:pt x="190" y="924"/>
                  </a:cubicBezTo>
                  <a:cubicBezTo>
                    <a:pt x="173" y="923"/>
                    <a:pt x="161" y="917"/>
                    <a:pt x="161" y="903"/>
                  </a:cubicBezTo>
                  <a:cubicBezTo>
                    <a:pt x="161" y="889"/>
                    <a:pt x="163" y="880"/>
                    <a:pt x="157" y="875"/>
                  </a:cubicBezTo>
                  <a:cubicBezTo>
                    <a:pt x="151" y="870"/>
                    <a:pt x="160" y="858"/>
                    <a:pt x="150" y="845"/>
                  </a:cubicBezTo>
                  <a:cubicBezTo>
                    <a:pt x="141" y="832"/>
                    <a:pt x="151" y="830"/>
                    <a:pt x="149" y="818"/>
                  </a:cubicBezTo>
                  <a:cubicBezTo>
                    <a:pt x="146" y="806"/>
                    <a:pt x="151" y="769"/>
                    <a:pt x="152" y="754"/>
                  </a:cubicBezTo>
                  <a:cubicBezTo>
                    <a:pt x="153" y="739"/>
                    <a:pt x="150" y="722"/>
                    <a:pt x="143" y="659"/>
                  </a:cubicBezTo>
                  <a:cubicBezTo>
                    <a:pt x="135" y="596"/>
                    <a:pt x="131" y="568"/>
                    <a:pt x="129" y="554"/>
                  </a:cubicBezTo>
                  <a:cubicBezTo>
                    <a:pt x="127" y="541"/>
                    <a:pt x="123" y="523"/>
                    <a:pt x="123" y="523"/>
                  </a:cubicBezTo>
                  <a:cubicBezTo>
                    <a:pt x="123" y="523"/>
                    <a:pt x="113" y="582"/>
                    <a:pt x="105" y="597"/>
                  </a:cubicBezTo>
                  <a:cubicBezTo>
                    <a:pt x="97" y="612"/>
                    <a:pt x="88" y="685"/>
                    <a:pt x="86" y="706"/>
                  </a:cubicBezTo>
                  <a:cubicBezTo>
                    <a:pt x="83" y="728"/>
                    <a:pt x="85" y="791"/>
                    <a:pt x="80" y="798"/>
                  </a:cubicBezTo>
                  <a:cubicBezTo>
                    <a:pt x="75" y="804"/>
                    <a:pt x="72" y="813"/>
                    <a:pt x="72" y="813"/>
                  </a:cubicBezTo>
                  <a:cubicBezTo>
                    <a:pt x="72" y="813"/>
                    <a:pt x="85" y="821"/>
                    <a:pt x="85" y="832"/>
                  </a:cubicBezTo>
                  <a:cubicBezTo>
                    <a:pt x="85" y="842"/>
                    <a:pt x="76" y="851"/>
                    <a:pt x="76" y="865"/>
                  </a:cubicBezTo>
                  <a:cubicBezTo>
                    <a:pt x="77" y="878"/>
                    <a:pt x="75" y="890"/>
                    <a:pt x="70" y="893"/>
                  </a:cubicBezTo>
                  <a:cubicBezTo>
                    <a:pt x="64" y="896"/>
                    <a:pt x="65" y="920"/>
                    <a:pt x="58" y="928"/>
                  </a:cubicBezTo>
                  <a:cubicBezTo>
                    <a:pt x="51" y="936"/>
                    <a:pt x="39" y="943"/>
                    <a:pt x="25" y="938"/>
                  </a:cubicBezTo>
                  <a:cubicBezTo>
                    <a:pt x="11" y="934"/>
                    <a:pt x="11" y="916"/>
                    <a:pt x="18" y="898"/>
                  </a:cubicBezTo>
                  <a:cubicBezTo>
                    <a:pt x="25" y="880"/>
                    <a:pt x="33" y="868"/>
                    <a:pt x="31" y="861"/>
                  </a:cubicBezTo>
                  <a:cubicBezTo>
                    <a:pt x="28" y="854"/>
                    <a:pt x="26" y="843"/>
                    <a:pt x="33" y="836"/>
                  </a:cubicBezTo>
                  <a:cubicBezTo>
                    <a:pt x="40" y="829"/>
                    <a:pt x="32" y="821"/>
                    <a:pt x="28" y="815"/>
                  </a:cubicBezTo>
                  <a:cubicBezTo>
                    <a:pt x="23" y="809"/>
                    <a:pt x="24" y="780"/>
                    <a:pt x="24" y="765"/>
                  </a:cubicBezTo>
                  <a:cubicBezTo>
                    <a:pt x="23" y="750"/>
                    <a:pt x="25" y="673"/>
                    <a:pt x="24" y="645"/>
                  </a:cubicBezTo>
                  <a:cubicBezTo>
                    <a:pt x="23" y="617"/>
                    <a:pt x="21" y="533"/>
                    <a:pt x="25" y="510"/>
                  </a:cubicBezTo>
                  <a:cubicBezTo>
                    <a:pt x="29" y="487"/>
                    <a:pt x="25" y="469"/>
                    <a:pt x="25" y="469"/>
                  </a:cubicBezTo>
                  <a:cubicBezTo>
                    <a:pt x="25" y="469"/>
                    <a:pt x="16" y="474"/>
                    <a:pt x="16" y="465"/>
                  </a:cubicBezTo>
                  <a:cubicBezTo>
                    <a:pt x="16" y="457"/>
                    <a:pt x="20" y="455"/>
                    <a:pt x="16" y="440"/>
                  </a:cubicBezTo>
                  <a:cubicBezTo>
                    <a:pt x="12" y="425"/>
                    <a:pt x="11" y="410"/>
                    <a:pt x="6" y="399"/>
                  </a:cubicBezTo>
                  <a:cubicBezTo>
                    <a:pt x="1" y="387"/>
                    <a:pt x="0" y="367"/>
                    <a:pt x="6" y="361"/>
                  </a:cubicBezTo>
                  <a:cubicBezTo>
                    <a:pt x="12" y="355"/>
                    <a:pt x="3" y="321"/>
                    <a:pt x="9" y="296"/>
                  </a:cubicBezTo>
                  <a:cubicBezTo>
                    <a:pt x="14" y="270"/>
                    <a:pt x="17" y="230"/>
                    <a:pt x="18" y="208"/>
                  </a:cubicBezTo>
                  <a:cubicBezTo>
                    <a:pt x="18" y="186"/>
                    <a:pt x="19" y="170"/>
                    <a:pt x="48" y="163"/>
                  </a:cubicBezTo>
                  <a:cubicBezTo>
                    <a:pt x="76" y="156"/>
                    <a:pt x="97" y="148"/>
                    <a:pt x="101" y="142"/>
                  </a:cubicBezTo>
                  <a:cubicBezTo>
                    <a:pt x="105" y="136"/>
                    <a:pt x="107" y="120"/>
                    <a:pt x="106" y="113"/>
                  </a:cubicBezTo>
                  <a:cubicBezTo>
                    <a:pt x="105" y="106"/>
                    <a:pt x="104" y="100"/>
                    <a:pt x="104" y="96"/>
                  </a:cubicBezTo>
                  <a:cubicBezTo>
                    <a:pt x="104" y="92"/>
                    <a:pt x="96" y="98"/>
                    <a:pt x="94" y="90"/>
                  </a:cubicBezTo>
                  <a:cubicBezTo>
                    <a:pt x="92" y="83"/>
                    <a:pt x="91" y="66"/>
                    <a:pt x="92" y="65"/>
                  </a:cubicBezTo>
                  <a:cubicBezTo>
                    <a:pt x="94" y="63"/>
                    <a:pt x="95" y="64"/>
                    <a:pt x="97" y="64"/>
                  </a:cubicBezTo>
                  <a:cubicBezTo>
                    <a:pt x="96" y="61"/>
                    <a:pt x="95" y="46"/>
                    <a:pt x="97" y="29"/>
                  </a:cubicBezTo>
                  <a:cubicBezTo>
                    <a:pt x="98" y="14"/>
                    <a:pt x="113" y="1"/>
                    <a:pt x="142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6" name="Freeform 22"/>
            <p:cNvSpPr/>
            <p:nvPr/>
          </p:nvSpPr>
          <p:spPr bwMode="auto">
            <a:xfrm>
              <a:off x="3309938" y="3201988"/>
              <a:ext cx="76200" cy="76200"/>
            </a:xfrm>
            <a:custGeom>
              <a:avLst/>
              <a:ahLst/>
              <a:cxnLst>
                <a:cxn ang="0">
                  <a:pos x="7" y="32"/>
                </a:cxn>
                <a:cxn ang="0">
                  <a:pos x="7" y="10"/>
                </a:cxn>
                <a:cxn ang="0">
                  <a:pos x="32" y="8"/>
                </a:cxn>
                <a:cxn ang="0">
                  <a:pos x="13" y="13"/>
                </a:cxn>
                <a:cxn ang="0">
                  <a:pos x="7" y="32"/>
                </a:cxn>
              </a:cxnLst>
              <a:rect l="0" t="0" r="r" b="b"/>
              <a:pathLst>
                <a:path w="32" h="32">
                  <a:moveTo>
                    <a:pt x="7" y="32"/>
                  </a:moveTo>
                  <a:cubicBezTo>
                    <a:pt x="7" y="32"/>
                    <a:pt x="0" y="20"/>
                    <a:pt x="7" y="10"/>
                  </a:cubicBezTo>
                  <a:cubicBezTo>
                    <a:pt x="15" y="0"/>
                    <a:pt x="32" y="8"/>
                    <a:pt x="32" y="8"/>
                  </a:cubicBezTo>
                  <a:cubicBezTo>
                    <a:pt x="32" y="8"/>
                    <a:pt x="20" y="8"/>
                    <a:pt x="13" y="13"/>
                  </a:cubicBezTo>
                  <a:cubicBezTo>
                    <a:pt x="7" y="18"/>
                    <a:pt x="9" y="22"/>
                    <a:pt x="7" y="3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7" name="Freeform 23"/>
            <p:cNvSpPr/>
            <p:nvPr/>
          </p:nvSpPr>
          <p:spPr bwMode="auto">
            <a:xfrm>
              <a:off x="3827463" y="3302000"/>
              <a:ext cx="90488" cy="30162"/>
            </a:xfrm>
            <a:custGeom>
              <a:avLst/>
              <a:ahLst/>
              <a:cxnLst>
                <a:cxn ang="0">
                  <a:pos x="0" y="12"/>
                </a:cxn>
                <a:cxn ang="0">
                  <a:pos x="18" y="0"/>
                </a:cxn>
                <a:cxn ang="0">
                  <a:pos x="38" y="13"/>
                </a:cxn>
                <a:cxn ang="0">
                  <a:pos x="17" y="6"/>
                </a:cxn>
                <a:cxn ang="0">
                  <a:pos x="0" y="12"/>
                </a:cxn>
              </a:cxnLst>
              <a:rect l="0" t="0" r="r" b="b"/>
              <a:pathLst>
                <a:path w="38" h="13">
                  <a:moveTo>
                    <a:pt x="0" y="12"/>
                  </a:moveTo>
                  <a:cubicBezTo>
                    <a:pt x="0" y="12"/>
                    <a:pt x="0" y="0"/>
                    <a:pt x="18" y="0"/>
                  </a:cubicBezTo>
                  <a:cubicBezTo>
                    <a:pt x="35" y="0"/>
                    <a:pt x="38" y="13"/>
                    <a:pt x="38" y="13"/>
                  </a:cubicBezTo>
                  <a:cubicBezTo>
                    <a:pt x="38" y="13"/>
                    <a:pt x="29" y="6"/>
                    <a:pt x="17" y="6"/>
                  </a:cubicBezTo>
                  <a:cubicBezTo>
                    <a:pt x="6" y="7"/>
                    <a:pt x="6" y="7"/>
                    <a:pt x="0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8" name="Freeform 24"/>
            <p:cNvSpPr/>
            <p:nvPr/>
          </p:nvSpPr>
          <p:spPr bwMode="auto">
            <a:xfrm>
              <a:off x="3435351" y="2500313"/>
              <a:ext cx="241300" cy="627062"/>
            </a:xfrm>
            <a:custGeom>
              <a:avLst/>
              <a:ahLst/>
              <a:cxnLst>
                <a:cxn ang="0">
                  <a:pos x="97" y="0"/>
                </a:cxn>
                <a:cxn ang="0">
                  <a:pos x="101" y="7"/>
                </a:cxn>
                <a:cxn ang="0">
                  <a:pos x="87" y="123"/>
                </a:cxn>
                <a:cxn ang="0">
                  <a:pos x="92" y="262"/>
                </a:cxn>
                <a:cxn ang="0">
                  <a:pos x="64" y="263"/>
                </a:cxn>
                <a:cxn ang="0">
                  <a:pos x="0" y="250"/>
                </a:cxn>
                <a:cxn ang="0">
                  <a:pos x="13" y="220"/>
                </a:cxn>
                <a:cxn ang="0">
                  <a:pos x="32" y="69"/>
                </a:cxn>
                <a:cxn ang="0">
                  <a:pos x="32" y="14"/>
                </a:cxn>
                <a:cxn ang="0">
                  <a:pos x="34" y="12"/>
                </a:cxn>
                <a:cxn ang="0">
                  <a:pos x="37" y="3"/>
                </a:cxn>
                <a:cxn ang="0">
                  <a:pos x="69" y="29"/>
                </a:cxn>
                <a:cxn ang="0">
                  <a:pos x="97" y="0"/>
                </a:cxn>
              </a:cxnLst>
              <a:rect l="0" t="0" r="r" b="b"/>
              <a:pathLst>
                <a:path w="101" h="263">
                  <a:moveTo>
                    <a:pt x="97" y="0"/>
                  </a:moveTo>
                  <a:cubicBezTo>
                    <a:pt x="98" y="2"/>
                    <a:pt x="99" y="4"/>
                    <a:pt x="101" y="7"/>
                  </a:cubicBezTo>
                  <a:cubicBezTo>
                    <a:pt x="98" y="26"/>
                    <a:pt x="90" y="82"/>
                    <a:pt x="87" y="123"/>
                  </a:cubicBezTo>
                  <a:cubicBezTo>
                    <a:pt x="83" y="171"/>
                    <a:pt x="92" y="262"/>
                    <a:pt x="92" y="262"/>
                  </a:cubicBezTo>
                  <a:cubicBezTo>
                    <a:pt x="92" y="262"/>
                    <a:pt x="85" y="263"/>
                    <a:pt x="64" y="263"/>
                  </a:cubicBezTo>
                  <a:cubicBezTo>
                    <a:pt x="43" y="263"/>
                    <a:pt x="0" y="250"/>
                    <a:pt x="0" y="250"/>
                  </a:cubicBezTo>
                  <a:cubicBezTo>
                    <a:pt x="0" y="250"/>
                    <a:pt x="7" y="237"/>
                    <a:pt x="13" y="220"/>
                  </a:cubicBezTo>
                  <a:cubicBezTo>
                    <a:pt x="19" y="204"/>
                    <a:pt x="29" y="131"/>
                    <a:pt x="32" y="69"/>
                  </a:cubicBezTo>
                  <a:cubicBezTo>
                    <a:pt x="34" y="38"/>
                    <a:pt x="34" y="23"/>
                    <a:pt x="32" y="14"/>
                  </a:cubicBezTo>
                  <a:cubicBezTo>
                    <a:pt x="33" y="13"/>
                    <a:pt x="34" y="12"/>
                    <a:pt x="34" y="12"/>
                  </a:cubicBezTo>
                  <a:cubicBezTo>
                    <a:pt x="35" y="10"/>
                    <a:pt x="37" y="7"/>
                    <a:pt x="37" y="3"/>
                  </a:cubicBezTo>
                  <a:cubicBezTo>
                    <a:pt x="44" y="16"/>
                    <a:pt x="60" y="29"/>
                    <a:pt x="69" y="29"/>
                  </a:cubicBezTo>
                  <a:cubicBezTo>
                    <a:pt x="79" y="29"/>
                    <a:pt x="91" y="10"/>
                    <a:pt x="97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  <p:sp>
          <p:nvSpPr>
            <p:cNvPr id="1048909" name="Freeform 25"/>
            <p:cNvSpPr/>
            <p:nvPr/>
          </p:nvSpPr>
          <p:spPr bwMode="auto">
            <a:xfrm>
              <a:off x="3548063" y="2576513"/>
              <a:ext cx="96838" cy="617537"/>
            </a:xfrm>
            <a:custGeom>
              <a:avLst/>
              <a:ahLst/>
              <a:cxnLst>
                <a:cxn ang="0">
                  <a:pos x="0" y="11"/>
                </a:cxn>
                <a:cxn ang="0">
                  <a:pos x="20" y="0"/>
                </a:cxn>
                <a:cxn ang="0">
                  <a:pos x="41" y="11"/>
                </a:cxn>
                <a:cxn ang="0">
                  <a:pos x="27" y="18"/>
                </a:cxn>
                <a:cxn ang="0">
                  <a:pos x="33" y="107"/>
                </a:cxn>
                <a:cxn ang="0">
                  <a:pos x="32" y="238"/>
                </a:cxn>
                <a:cxn ang="0">
                  <a:pos x="15" y="239"/>
                </a:cxn>
                <a:cxn ang="0">
                  <a:pos x="14" y="89"/>
                </a:cxn>
                <a:cxn ang="0">
                  <a:pos x="15" y="18"/>
                </a:cxn>
                <a:cxn ang="0">
                  <a:pos x="0" y="11"/>
                </a:cxn>
              </a:cxnLst>
              <a:rect l="0" t="0" r="r" b="b"/>
              <a:pathLst>
                <a:path w="41" h="259">
                  <a:moveTo>
                    <a:pt x="0" y="11"/>
                  </a:moveTo>
                  <a:cubicBezTo>
                    <a:pt x="0" y="11"/>
                    <a:pt x="7" y="0"/>
                    <a:pt x="20" y="0"/>
                  </a:cubicBezTo>
                  <a:cubicBezTo>
                    <a:pt x="33" y="0"/>
                    <a:pt x="41" y="11"/>
                    <a:pt x="41" y="11"/>
                  </a:cubicBezTo>
                  <a:cubicBezTo>
                    <a:pt x="41" y="11"/>
                    <a:pt x="27" y="8"/>
                    <a:pt x="27" y="18"/>
                  </a:cubicBezTo>
                  <a:cubicBezTo>
                    <a:pt x="28" y="27"/>
                    <a:pt x="33" y="76"/>
                    <a:pt x="33" y="107"/>
                  </a:cubicBezTo>
                  <a:cubicBezTo>
                    <a:pt x="33" y="139"/>
                    <a:pt x="35" y="222"/>
                    <a:pt x="32" y="238"/>
                  </a:cubicBezTo>
                  <a:cubicBezTo>
                    <a:pt x="28" y="253"/>
                    <a:pt x="17" y="259"/>
                    <a:pt x="15" y="239"/>
                  </a:cubicBezTo>
                  <a:cubicBezTo>
                    <a:pt x="12" y="219"/>
                    <a:pt x="13" y="110"/>
                    <a:pt x="14" y="89"/>
                  </a:cubicBezTo>
                  <a:cubicBezTo>
                    <a:pt x="14" y="68"/>
                    <a:pt x="18" y="24"/>
                    <a:pt x="15" y="18"/>
                  </a:cubicBezTo>
                  <a:cubicBezTo>
                    <a:pt x="13" y="12"/>
                    <a:pt x="7" y="8"/>
                    <a:pt x="0" y="1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dirty="0" lang="en-US"/>
            </a:p>
          </p:txBody>
        </p:sp>
      </p:grpSp>
      <p:grpSp>
        <p:nvGrpSpPr>
          <p:cNvPr id="117" name="组合 34"/>
          <p:cNvGrpSpPr/>
          <p:nvPr/>
        </p:nvGrpSpPr>
        <p:grpSpPr>
          <a:xfrm>
            <a:off x="469909" y="5059452"/>
            <a:ext cx="2152295" cy="883140"/>
            <a:chOff x="1350662" y="5416365"/>
            <a:chExt cx="2930252" cy="967359"/>
          </a:xfrm>
        </p:grpSpPr>
        <p:sp>
          <p:nvSpPr>
            <p:cNvPr id="1048910" name="文本框 35"/>
            <p:cNvSpPr txBox="1"/>
            <p:nvPr>
              <p:custDataLst>
                <p:tags r:id="rId2"/>
              </p:custDataLst>
            </p:nvPr>
          </p:nvSpPr>
          <p:spPr>
            <a:xfrm>
              <a:off x="1680952" y="5416365"/>
              <a:ext cx="2269670" cy="372525"/>
            </a:xfrm>
            <a:prstGeom prst="rect"/>
            <a:noFill/>
          </p:spPr>
          <p:txBody>
            <a:bodyPr anchor="b" anchorCtr="0" wrap="square">
              <a:normAutofit/>
            </a:bodyPr>
            <a:lstStyle>
              <a:defPPr>
                <a:defRPr lang="zh-CN"/>
              </a:defPPr>
              <a:lvl1pPr>
                <a:defRPr>
                  <a:solidFill>
                    <a:srgbClr val="474546"/>
                  </a:solidFill>
                  <a:latin typeface="+mj-lt"/>
                </a:defRPr>
              </a:lvl1pPr>
            </a:lstStyle>
            <a:p>
              <a:pPr algn="ctr"/>
              <a:r>
                <a:rPr altLang="zh-CN" b="1" dirty="0" sz="1400"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+mj-cs"/>
                  <a:sym typeface="Arial" panose="020B0604020202020204" pitchFamily="34" charset="0"/>
                </a:rPr>
                <a:t>LOREM IPSUM</a:t>
              </a:r>
              <a:endParaRPr altLang="zh-CN" b="1" dirty="0" sz="1400" lang="en-US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1048911" name="文本框 36"/>
            <p:cNvSpPr txBox="1"/>
            <p:nvPr>
              <p:custDataLst>
                <p:tags r:id="rId3"/>
              </p:custDataLst>
            </p:nvPr>
          </p:nvSpPr>
          <p:spPr>
            <a:xfrm>
              <a:off x="1350662" y="5782061"/>
              <a:ext cx="2930252" cy="601663"/>
            </a:xfrm>
            <a:prstGeom prst="rect"/>
          </p:spPr>
          <p:txBody>
            <a:bodyPr bIns="46800" lIns="90000" rIns="90000" tIns="46800" wrap="square">
              <a:no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/>
              <a:r>
                <a:rPr altLang="zh-CN" dirty="0" sz="1050" lang="en-US">
                  <a:solidFill>
                    <a:schemeClr val="tx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Click here to add a subtitle consectetuer adipiscing elit. Maecenas porttitor congue massa. </a:t>
              </a:r>
              <a:endParaRPr altLang="zh-CN" dirty="0" sz="1050" lang="en-US">
                <a:solidFill>
                  <a:schemeClr val="tx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18" name="组合 37"/>
          <p:cNvGrpSpPr/>
          <p:nvPr/>
        </p:nvGrpSpPr>
        <p:grpSpPr>
          <a:xfrm>
            <a:off x="2699791" y="5059452"/>
            <a:ext cx="2152295" cy="883140"/>
            <a:chOff x="1350662" y="5416365"/>
            <a:chExt cx="2930252" cy="967359"/>
          </a:xfrm>
        </p:grpSpPr>
        <p:sp>
          <p:nvSpPr>
            <p:cNvPr id="1048912" name="文本框 38"/>
            <p:cNvSpPr txBox="1"/>
            <p:nvPr>
              <p:custDataLst>
                <p:tags r:id="rId4"/>
              </p:custDataLst>
            </p:nvPr>
          </p:nvSpPr>
          <p:spPr>
            <a:xfrm>
              <a:off x="1680952" y="5416365"/>
              <a:ext cx="2269670" cy="372525"/>
            </a:xfrm>
            <a:prstGeom prst="rect"/>
            <a:noFill/>
          </p:spPr>
          <p:txBody>
            <a:bodyPr anchor="b" anchorCtr="0" wrap="square">
              <a:normAutofit/>
            </a:bodyPr>
            <a:lstStyle>
              <a:defPPr>
                <a:defRPr lang="zh-CN"/>
              </a:defPPr>
              <a:lvl1pPr>
                <a:defRPr>
                  <a:solidFill>
                    <a:srgbClr val="474546"/>
                  </a:solidFill>
                  <a:latin typeface="+mj-lt"/>
                </a:defRPr>
              </a:lvl1pPr>
            </a:lstStyle>
            <a:p>
              <a:pPr algn="ctr"/>
              <a:r>
                <a:rPr altLang="zh-CN" b="1" dirty="0" sz="1400"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+mj-cs"/>
                  <a:sym typeface="Arial" panose="020B0604020202020204" pitchFamily="34" charset="0"/>
                </a:rPr>
                <a:t>LOREM IPSUM</a:t>
              </a:r>
              <a:endParaRPr altLang="zh-CN" b="1" dirty="0" sz="1400" lang="en-US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1048913" name="文本框 39"/>
            <p:cNvSpPr txBox="1"/>
            <p:nvPr>
              <p:custDataLst>
                <p:tags r:id="rId5"/>
              </p:custDataLst>
            </p:nvPr>
          </p:nvSpPr>
          <p:spPr>
            <a:xfrm>
              <a:off x="1350662" y="5782061"/>
              <a:ext cx="2930252" cy="601663"/>
            </a:xfrm>
            <a:prstGeom prst="rect"/>
          </p:spPr>
          <p:txBody>
            <a:bodyPr bIns="46800" lIns="90000" rIns="90000" tIns="46800" wrap="square">
              <a:no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/>
              <a:r>
                <a:rPr altLang="zh-CN" dirty="0" sz="1050" lang="en-US">
                  <a:solidFill>
                    <a:schemeClr val="tx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Click here to add a subtitle consectetuer adipiscing elit. Maecenas porttitor congue massa. </a:t>
              </a:r>
              <a:endParaRPr altLang="zh-CN" dirty="0" sz="1050" lang="en-US">
                <a:solidFill>
                  <a:schemeClr val="tx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19" name="组合 40"/>
          <p:cNvGrpSpPr/>
          <p:nvPr/>
        </p:nvGrpSpPr>
        <p:grpSpPr>
          <a:xfrm>
            <a:off x="4959597" y="5059452"/>
            <a:ext cx="2152295" cy="883140"/>
            <a:chOff x="1350662" y="5416365"/>
            <a:chExt cx="2930252" cy="967359"/>
          </a:xfrm>
        </p:grpSpPr>
        <p:sp>
          <p:nvSpPr>
            <p:cNvPr id="1048914" name="文本框 41"/>
            <p:cNvSpPr txBox="1"/>
            <p:nvPr>
              <p:custDataLst>
                <p:tags r:id="rId6"/>
              </p:custDataLst>
            </p:nvPr>
          </p:nvSpPr>
          <p:spPr>
            <a:xfrm>
              <a:off x="1680952" y="5416365"/>
              <a:ext cx="2269670" cy="372525"/>
            </a:xfrm>
            <a:prstGeom prst="rect"/>
            <a:noFill/>
          </p:spPr>
          <p:txBody>
            <a:bodyPr anchor="b" anchorCtr="0" wrap="square">
              <a:normAutofit/>
            </a:bodyPr>
            <a:lstStyle>
              <a:defPPr>
                <a:defRPr lang="zh-CN"/>
              </a:defPPr>
              <a:lvl1pPr>
                <a:defRPr>
                  <a:solidFill>
                    <a:srgbClr val="474546"/>
                  </a:solidFill>
                  <a:latin typeface="+mj-lt"/>
                </a:defRPr>
              </a:lvl1pPr>
            </a:lstStyle>
            <a:p>
              <a:pPr algn="ctr"/>
              <a:r>
                <a:rPr altLang="zh-CN" b="1" dirty="0" sz="1400"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+mj-cs"/>
                  <a:sym typeface="Arial" panose="020B0604020202020204" pitchFamily="34" charset="0"/>
                </a:rPr>
                <a:t>LOREM IPSUM</a:t>
              </a:r>
              <a:endParaRPr altLang="zh-CN" b="1" dirty="0" sz="1400" lang="en-US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1048915" name="文本框 42"/>
            <p:cNvSpPr txBox="1"/>
            <p:nvPr>
              <p:custDataLst>
                <p:tags r:id="rId7"/>
              </p:custDataLst>
            </p:nvPr>
          </p:nvSpPr>
          <p:spPr>
            <a:xfrm>
              <a:off x="1350662" y="5782061"/>
              <a:ext cx="2930252" cy="601663"/>
            </a:xfrm>
            <a:prstGeom prst="rect"/>
          </p:spPr>
          <p:txBody>
            <a:bodyPr bIns="46800" lIns="90000" rIns="90000" tIns="46800" wrap="square">
              <a:no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/>
              <a:r>
                <a:rPr altLang="zh-CN" dirty="0" sz="1050" lang="en-US">
                  <a:solidFill>
                    <a:schemeClr val="tx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Click here to add a subtitle consectetuer adipiscing elit. Maecenas porttitor congue massa. </a:t>
              </a:r>
              <a:endParaRPr altLang="zh-CN" dirty="0" sz="1050" lang="en-US">
                <a:solidFill>
                  <a:schemeClr val="tx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20" name="组合 43"/>
          <p:cNvGrpSpPr/>
          <p:nvPr/>
        </p:nvGrpSpPr>
        <p:grpSpPr>
          <a:xfrm>
            <a:off x="7103160" y="5059452"/>
            <a:ext cx="2152295" cy="883140"/>
            <a:chOff x="1350662" y="5416365"/>
            <a:chExt cx="2930252" cy="967359"/>
          </a:xfrm>
        </p:grpSpPr>
        <p:sp>
          <p:nvSpPr>
            <p:cNvPr id="1048916" name="文本框 44"/>
            <p:cNvSpPr txBox="1"/>
            <p:nvPr>
              <p:custDataLst>
                <p:tags r:id="rId8"/>
              </p:custDataLst>
            </p:nvPr>
          </p:nvSpPr>
          <p:spPr>
            <a:xfrm>
              <a:off x="1680952" y="5416365"/>
              <a:ext cx="2269670" cy="372525"/>
            </a:xfrm>
            <a:prstGeom prst="rect"/>
            <a:noFill/>
          </p:spPr>
          <p:txBody>
            <a:bodyPr anchor="b" anchorCtr="0" wrap="square">
              <a:normAutofit/>
            </a:bodyPr>
            <a:lstStyle>
              <a:defPPr>
                <a:defRPr lang="zh-CN"/>
              </a:defPPr>
              <a:lvl1pPr>
                <a:defRPr>
                  <a:solidFill>
                    <a:srgbClr val="474546"/>
                  </a:solidFill>
                  <a:latin typeface="+mj-lt"/>
                </a:defRPr>
              </a:lvl1pPr>
            </a:lstStyle>
            <a:p>
              <a:pPr algn="ctr"/>
              <a:r>
                <a:rPr altLang="zh-CN" b="1" dirty="0" sz="1400"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+mj-cs"/>
                  <a:sym typeface="Arial" panose="020B0604020202020204" pitchFamily="34" charset="0"/>
                </a:rPr>
                <a:t>LOREM IPSUM</a:t>
              </a:r>
              <a:endParaRPr altLang="zh-CN" b="1" dirty="0" sz="1400" lang="en-US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1048917" name="文本框 45"/>
            <p:cNvSpPr txBox="1"/>
            <p:nvPr>
              <p:custDataLst>
                <p:tags r:id="rId9"/>
              </p:custDataLst>
            </p:nvPr>
          </p:nvSpPr>
          <p:spPr>
            <a:xfrm>
              <a:off x="1350662" y="5782061"/>
              <a:ext cx="2930252" cy="601663"/>
            </a:xfrm>
            <a:prstGeom prst="rect"/>
          </p:spPr>
          <p:txBody>
            <a:bodyPr bIns="46800" lIns="90000" rIns="90000" tIns="46800" wrap="square">
              <a:no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/>
              <a:r>
                <a:rPr altLang="zh-CN" dirty="0" sz="1050" lang="en-US">
                  <a:solidFill>
                    <a:schemeClr val="tx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Click here to add a subtitle consectetuer adipiscing elit. Maecenas porttitor congue massa. </a:t>
              </a:r>
              <a:endParaRPr altLang="zh-CN" dirty="0" sz="1050" lang="en-US">
                <a:solidFill>
                  <a:schemeClr val="tx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21" name="组合 46"/>
          <p:cNvGrpSpPr/>
          <p:nvPr/>
        </p:nvGrpSpPr>
        <p:grpSpPr>
          <a:xfrm>
            <a:off x="9477392" y="5059452"/>
            <a:ext cx="2152295" cy="883140"/>
            <a:chOff x="1350662" y="5416365"/>
            <a:chExt cx="2930252" cy="967359"/>
          </a:xfrm>
        </p:grpSpPr>
        <p:sp>
          <p:nvSpPr>
            <p:cNvPr id="1048918" name="文本框 47"/>
            <p:cNvSpPr txBox="1"/>
            <p:nvPr>
              <p:custDataLst>
                <p:tags r:id="rId10"/>
              </p:custDataLst>
            </p:nvPr>
          </p:nvSpPr>
          <p:spPr>
            <a:xfrm>
              <a:off x="1680952" y="5416365"/>
              <a:ext cx="2269670" cy="372525"/>
            </a:xfrm>
            <a:prstGeom prst="rect"/>
            <a:noFill/>
          </p:spPr>
          <p:txBody>
            <a:bodyPr anchor="b" anchorCtr="0" wrap="square">
              <a:normAutofit/>
            </a:bodyPr>
            <a:lstStyle>
              <a:defPPr>
                <a:defRPr lang="zh-CN"/>
              </a:defPPr>
              <a:lvl1pPr>
                <a:defRPr>
                  <a:solidFill>
                    <a:srgbClr val="474546"/>
                  </a:solidFill>
                  <a:latin typeface="+mj-lt"/>
                </a:defRPr>
              </a:lvl1pPr>
            </a:lstStyle>
            <a:p>
              <a:pPr algn="ctr"/>
              <a:r>
                <a:rPr altLang="zh-CN" b="1" dirty="0" sz="1400" 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+mj-cs"/>
                  <a:sym typeface="Arial" panose="020B0604020202020204" pitchFamily="34" charset="0"/>
                </a:rPr>
                <a:t>LOREM IPSUM</a:t>
              </a:r>
              <a:endParaRPr altLang="zh-CN" b="1" dirty="0" sz="1400" lang="en-US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+mj-cs"/>
                <a:sym typeface="Arial" panose="020B0604020202020204" pitchFamily="34" charset="0"/>
              </a:endParaRPr>
            </a:p>
          </p:txBody>
        </p:sp>
        <p:sp>
          <p:nvSpPr>
            <p:cNvPr id="1048919" name="文本框 48"/>
            <p:cNvSpPr txBox="1"/>
            <p:nvPr>
              <p:custDataLst>
                <p:tags r:id="rId11"/>
              </p:custDataLst>
            </p:nvPr>
          </p:nvSpPr>
          <p:spPr>
            <a:xfrm>
              <a:off x="1350662" y="5782061"/>
              <a:ext cx="2930252" cy="601663"/>
            </a:xfrm>
            <a:prstGeom prst="rect"/>
          </p:spPr>
          <p:txBody>
            <a:bodyPr bIns="46800" lIns="90000" rIns="90000" tIns="46800" wrap="square">
              <a:no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/>
              <a:r>
                <a:rPr altLang="zh-CN" dirty="0" sz="1050" lang="en-US">
                  <a:solidFill>
                    <a:schemeClr val="tx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Click here to add a subtitle consectetuer adipiscing elit. Maecenas porttitor congue massa. </a:t>
              </a:r>
              <a:endParaRPr altLang="zh-CN" dirty="0" sz="1050" lang="en-US">
                <a:solidFill>
                  <a:schemeClr val="tx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28" name="直接连接符 4"/>
          <p:cNvCxnSpPr>
            <a:cxnSpLocks/>
          </p:cNvCxnSpPr>
          <p:nvPr/>
        </p:nvCxnSpPr>
        <p:spPr>
          <a:xfrm>
            <a:off x="5767005" y="1150131"/>
            <a:ext cx="657990" cy="0"/>
          </a:xfrm>
          <a:prstGeom prst="line"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91" name="矩形 5"/>
          <p:cNvSpPr/>
          <p:nvPr/>
        </p:nvSpPr>
        <p:spPr>
          <a:xfrm>
            <a:off x="4094480" y="443230"/>
            <a:ext cx="3675380" cy="706755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altLang="en-US" b="1" dirty="0" sz="4000" lang="zh-CN">
                <a:ea typeface="Arial" panose="020B0604020202020204" pitchFamily="34" charset="0"/>
                <a:sym typeface="+mn-lt"/>
              </a:rPr>
              <a:t>C</a:t>
            </a:r>
            <a:r>
              <a:rPr altLang="zh-CN" b="1" dirty="0" sz="4000" lang="en-US">
                <a:ea typeface="Arial" panose="020B0604020202020204" pitchFamily="34" charset="0"/>
                <a:sym typeface="+mn-lt"/>
              </a:rPr>
              <a:t>ONTENTS</a:t>
            </a:r>
            <a:endParaRPr altLang="zh-CN" b="1" dirty="0" sz="4000" lang="en-US">
              <a:ea typeface="Arial" panose="020B0604020202020204" pitchFamily="34" charset="0"/>
              <a:sym typeface="+mn-lt"/>
            </a:endParaRPr>
          </a:p>
        </p:txBody>
      </p:sp>
      <p:sp>
        <p:nvSpPr>
          <p:cNvPr id="1048592" name="椭圆 6"/>
          <p:cNvSpPr/>
          <p:nvPr/>
        </p:nvSpPr>
        <p:spPr>
          <a:xfrm>
            <a:off x="4177698" y="27622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1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44" name="组合 7"/>
          <p:cNvGrpSpPr/>
          <p:nvPr/>
        </p:nvGrpSpPr>
        <p:grpSpPr>
          <a:xfrm>
            <a:off x="3746108" y="3771494"/>
            <a:ext cx="1739479" cy="1511571"/>
            <a:chOff x="793972" y="4293914"/>
            <a:chExt cx="1739479" cy="1511571"/>
          </a:xfrm>
        </p:grpSpPr>
        <p:sp>
          <p:nvSpPr>
            <p:cNvPr id="1048593" name="文本框 8"/>
            <p:cNvSpPr txBox="1"/>
            <p:nvPr>
              <p:custDataLst>
                <p:tags r:id="rId1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594" name="矩形 9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595" name="椭圆 10"/>
          <p:cNvSpPr/>
          <p:nvPr/>
        </p:nvSpPr>
        <p:spPr>
          <a:xfrm>
            <a:off x="7138003" y="27622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2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45" name="组合 11"/>
          <p:cNvGrpSpPr/>
          <p:nvPr/>
        </p:nvGrpSpPr>
        <p:grpSpPr>
          <a:xfrm>
            <a:off x="6706413" y="3771494"/>
            <a:ext cx="1739479" cy="1511571"/>
            <a:chOff x="793972" y="4293914"/>
            <a:chExt cx="1739479" cy="1511571"/>
          </a:xfrm>
        </p:grpSpPr>
        <p:sp>
          <p:nvSpPr>
            <p:cNvPr id="1048596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597" name="矩形 13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图片占位符 9"/>
          <p:cNvPicPr>
            <a:picLocks noChangeAspect="1" noGrp="1"/>
          </p:cNvPicPr>
          <p:nvPr>
            <p:ph type="pic" sz="quarter" idx="10"/>
          </p:nvPr>
        </p:nvPicPr>
        <p:blipFill>
          <a:blip xmlns:r="http://schemas.openxmlformats.org/officeDocument/2006/relationships" r:embed="rId1"/>
          <a:srcRect t="4971" b="4971"/>
          <a:stretch>
            <a:fillRect/>
          </a:stretch>
        </p:blipFill>
        <p:spPr/>
      </p:pic>
      <p:pic>
        <p:nvPicPr>
          <p:cNvPr id="2097159" name="图片占位符 11"/>
          <p:cNvPicPr>
            <a:picLocks noChangeAspect="1" noGrp="1"/>
          </p:cNvPicPr>
          <p:nvPr>
            <p:ph type="pic" sz="quarter" idx="11"/>
          </p:nvPr>
        </p:nvPicPr>
        <p:blipFill>
          <a:blip xmlns:r="http://schemas.openxmlformats.org/officeDocument/2006/relationships" r:embed="rId2" cstate="print"/>
          <a:srcRect l="16872" r="16872"/>
          <a:stretch>
            <a:fillRect/>
          </a:stretch>
        </p:blipFill>
        <p:spPr/>
      </p:pic>
      <p:pic>
        <p:nvPicPr>
          <p:cNvPr id="2097160" name="图片占位符 13"/>
          <p:cNvPicPr>
            <a:picLocks noChangeAspect="1" noGrp="1"/>
          </p:cNvPicPr>
          <p:nvPr>
            <p:ph type="pic" sz="quarter" idx="12"/>
          </p:nvPr>
        </p:nvPicPr>
        <p:blipFill>
          <a:blip xmlns:r="http://schemas.openxmlformats.org/officeDocument/2006/relationships" r:embed="rId3" cstate="print"/>
          <a:srcRect l="16667" r="16667"/>
          <a:stretch>
            <a:fillRect/>
          </a:stretch>
        </p:blipFill>
        <p:spPr/>
      </p:pic>
      <p:pic>
        <p:nvPicPr>
          <p:cNvPr id="2097161" name="图片占位符 15"/>
          <p:cNvPicPr>
            <a:picLocks noChangeAspect="1" noGrp="1"/>
          </p:cNvPicPr>
          <p:nvPr>
            <p:ph type="pic" sz="quarter" idx="13"/>
          </p:nvPr>
        </p:nvPicPr>
        <p:blipFill>
          <a:blip xmlns:r="http://schemas.openxmlformats.org/officeDocument/2006/relationships" r:embed="rId4" cstate="print"/>
          <a:srcRect l="16667" r="16667"/>
          <a:stretch>
            <a:fillRect/>
          </a:stretch>
        </p:blipFill>
        <p:spPr/>
      </p:pic>
      <p:sp>
        <p:nvSpPr>
          <p:cNvPr id="1048925" name="文本占位符 3"/>
          <p:cNvSpPr txBox="1"/>
          <p:nvPr/>
        </p:nvSpPr>
        <p:spPr>
          <a:xfrm>
            <a:off x="7531005" y="2075858"/>
            <a:ext cx="4241898" cy="1388434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  <a:buFont typeface="Wingdings" panose="05000000000000000000" pitchFamily="2" charset="2"/>
              <a:buChar char="l"/>
            </a:pP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the text, sed do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eiusmod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tempor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incididunt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labore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et dolore magna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aliqua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 Ut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enim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ad minim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veniam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,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quis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nostrud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exercitation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ullamco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laboris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nisi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aliquip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ea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commodo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consequat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</a:t>
            </a:r>
            <a:endParaRPr altLang="zh-CN" dirty="0" sz="1200" lang="en-US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sp>
        <p:nvSpPr>
          <p:cNvPr id="1048926" name="文本占位符 4"/>
          <p:cNvSpPr txBox="1"/>
          <p:nvPr/>
        </p:nvSpPr>
        <p:spPr>
          <a:xfrm>
            <a:off x="7531005" y="1553345"/>
            <a:ext cx="4102101" cy="441375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marL="0">
              <a:buNone/>
            </a:pPr>
            <a:r>
              <a:rPr altLang="zh-CN" dirty="0" lang="en-US">
                <a:solidFill>
                  <a:schemeClr val="accent1"/>
                </a:solidFill>
                <a:sym typeface="+mn-lt"/>
              </a:rPr>
              <a:t>ADD TITLE HERE</a:t>
            </a:r>
            <a:endParaRPr altLang="zh-CN" dirty="0" lang="en-US">
              <a:solidFill>
                <a:schemeClr val="accent1"/>
              </a:solidFill>
              <a:sym typeface="+mn-lt"/>
            </a:endParaRPr>
          </a:p>
        </p:txBody>
      </p:sp>
      <p:sp>
        <p:nvSpPr>
          <p:cNvPr id="1048927" name="文本占位符 3"/>
          <p:cNvSpPr txBox="1"/>
          <p:nvPr/>
        </p:nvSpPr>
        <p:spPr>
          <a:xfrm>
            <a:off x="7531005" y="3721537"/>
            <a:ext cx="4241898" cy="1388434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100"/>
              </a:lnSpc>
              <a:buFont typeface="Wingdings" panose="05000000000000000000" pitchFamily="2" charset="2"/>
              <a:buChar char="l"/>
            </a:pP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the text, sed do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eiusmod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tempor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incididunt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labore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et dolore magna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aliqua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 Ut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enim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ad minim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veniam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,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quis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nostrud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exercitation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ullamco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laboris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nisi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aliquip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ea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commodo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2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consequat</a:t>
            </a:r>
            <a:r>
              <a:rPr altLang="zh-CN" dirty="0" sz="12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</a:t>
            </a:r>
            <a:endParaRPr altLang="zh-CN" dirty="0" sz="1200" lang="en-US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8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929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65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930" name="文本框 18"/>
          <p:cNvSpPr txBox="1"/>
          <p:nvPr/>
        </p:nvSpPr>
        <p:spPr>
          <a:xfrm>
            <a:off x="4672227" y="2758419"/>
            <a:ext cx="1088493" cy="338554"/>
          </a:xfrm>
          <a:prstGeom prst="rect"/>
        </p:spPr>
        <p:txBody>
          <a:bodyPr anchor="t" wrap="square">
            <a:spAutoFit/>
          </a:bodyPr>
          <a:lstStyle>
            <a:defPPr>
              <a:defRPr lang="en-US"/>
            </a:defPPr>
            <a:lvl1pPr algn="r">
              <a:buClr>
                <a:srgbClr val="E24848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b="1" dirty="0" sz="1600" lang="id-ID" spc="-15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Strengths</a:t>
            </a:r>
            <a:endParaRPr b="1" dirty="0" sz="1600" lang="id-ID" spc="-151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1" name="文本框 53"/>
          <p:cNvSpPr/>
          <p:nvPr/>
        </p:nvSpPr>
        <p:spPr>
          <a:xfrm>
            <a:off x="3489181" y="3040030"/>
            <a:ext cx="2258816" cy="802640"/>
          </a:xfrm>
          <a:prstGeom prst="rect"/>
        </p:spPr>
        <p:txBody>
          <a:bodyPr wrap="square">
            <a:spAutoFit/>
          </a:bodyPr>
          <a:p>
            <a:pPr algn="r">
              <a:buClr>
                <a:srgbClr val="E24848"/>
              </a:buClr>
            </a:pPr>
            <a:r>
              <a:rPr sz="1200" lang="en-US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Click here to add a subtitle consectetur adipiscing elit. Nulla imperdiet volutpat dui at fermentum. </a:t>
            </a:r>
            <a:endParaRPr sz="1200" lang="en-US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2" name="文本框 54"/>
          <p:cNvSpPr/>
          <p:nvPr/>
        </p:nvSpPr>
        <p:spPr>
          <a:xfrm>
            <a:off x="4824639" y="2234975"/>
            <a:ext cx="923359" cy="523220"/>
          </a:xfrm>
          <a:prstGeom prst="rect"/>
        </p:spPr>
        <p:txBody>
          <a:bodyPr wrap="square">
            <a:spAutoFit/>
          </a:bodyPr>
          <a:p>
            <a:pPr algn="ctr"/>
            <a:r>
              <a:rPr b="1" dirty="0" sz="2800" lang="en-US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85%</a:t>
            </a:r>
            <a:endParaRPr b="1" dirty="0" sz="2800" lang="en-US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3" name="文本框 18"/>
          <p:cNvSpPr txBox="1"/>
          <p:nvPr/>
        </p:nvSpPr>
        <p:spPr>
          <a:xfrm>
            <a:off x="2003080" y="2758419"/>
            <a:ext cx="1088493" cy="338554"/>
          </a:xfrm>
          <a:prstGeom prst="rect"/>
        </p:spPr>
        <p:txBody>
          <a:bodyPr anchor="t" wrap="square">
            <a:spAutoFit/>
          </a:bodyPr>
          <a:lstStyle>
            <a:defPPr>
              <a:defRPr lang="en-US"/>
            </a:defPPr>
            <a:lvl1pPr algn="r">
              <a:buClr>
                <a:srgbClr val="E24848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b="1" dirty="0" sz="1600" lang="id-ID" spc="-15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Strengths</a:t>
            </a:r>
            <a:endParaRPr b="1" dirty="0" sz="1600" lang="id-ID" spc="-151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4" name="文本框 67"/>
          <p:cNvSpPr/>
          <p:nvPr/>
        </p:nvSpPr>
        <p:spPr>
          <a:xfrm>
            <a:off x="820034" y="3040030"/>
            <a:ext cx="2258816" cy="802640"/>
          </a:xfrm>
          <a:prstGeom prst="rect"/>
        </p:spPr>
        <p:txBody>
          <a:bodyPr wrap="square">
            <a:spAutoFit/>
          </a:bodyPr>
          <a:p>
            <a:pPr algn="r">
              <a:buClr>
                <a:srgbClr val="E24848"/>
              </a:buClr>
            </a:pPr>
            <a:r>
              <a:rPr sz="1200" lang="en-US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Click here to add a subtitle consectetur adipiscing elit. Nulla imperdiet volutpat dui at fermentum. </a:t>
            </a:r>
            <a:endParaRPr sz="1200" lang="en-US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5" name="文本框 68"/>
          <p:cNvSpPr/>
          <p:nvPr/>
        </p:nvSpPr>
        <p:spPr>
          <a:xfrm>
            <a:off x="2155492" y="2234975"/>
            <a:ext cx="923359" cy="523220"/>
          </a:xfrm>
          <a:prstGeom prst="rect"/>
        </p:spPr>
        <p:txBody>
          <a:bodyPr wrap="square">
            <a:spAutoFit/>
          </a:bodyPr>
          <a:p>
            <a:pPr algn="ctr"/>
            <a:r>
              <a:rPr b="1" dirty="0" sz="2800" lang="en-US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85%</a:t>
            </a:r>
            <a:endParaRPr b="1" dirty="0" sz="2800" lang="en-US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cxnSp>
        <p:nvCxnSpPr>
          <p:cNvPr id="3145766" name="直线 71"/>
          <p:cNvCxnSpPr>
            <a:cxnSpLocks/>
          </p:cNvCxnSpPr>
          <p:nvPr/>
        </p:nvCxnSpPr>
        <p:spPr>
          <a:xfrm>
            <a:off x="643534" y="4030277"/>
            <a:ext cx="5981700" cy="0"/>
          </a:xfrm>
          <a:prstGeom prst="line"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936" name="Shape 22072"/>
          <p:cNvSpPr/>
          <p:nvPr/>
        </p:nvSpPr>
        <p:spPr>
          <a:xfrm>
            <a:off x="211683" y="4238680"/>
            <a:ext cx="3887617" cy="974626"/>
          </a:xfrm>
          <a:prstGeom prst="rect"/>
          <a:ln w="12700">
            <a:miter lim="400000"/>
          </a:ln>
        </p:spPr>
        <p:txBody>
          <a:bodyPr bIns="25400" lIns="25400" rIns="25400" tIns="25400" wrap="square">
            <a:spAutoFit/>
          </a:bodyPr>
          <a:lstStyle>
            <a:lvl1pPr algn="l">
              <a:defRPr b="1" sz="15000">
                <a:solidFill>
                  <a:srgbClr val="4C6077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r">
              <a:defRPr sz="12000"/>
            </a:pPr>
            <a:r>
              <a:rPr dirty="0" sz="6000">
                <a:solidFill>
                  <a:schemeClr val="accent1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$</a:t>
            </a:r>
            <a:r>
              <a:rPr altLang="zh-CN" dirty="0" sz="6000" lang="en-US">
                <a:solidFill>
                  <a:schemeClr val="accent1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28,970</a:t>
            </a:r>
            <a:endParaRPr dirty="0" sz="6000">
              <a:solidFill>
                <a:schemeClr val="accent1"/>
              </a:solidFill>
              <a:latin typeface="+mn-lt"/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sp>
        <p:nvSpPr>
          <p:cNvPr id="1048937" name="文本框 76"/>
          <p:cNvSpPr/>
          <p:nvPr/>
        </p:nvSpPr>
        <p:spPr>
          <a:xfrm>
            <a:off x="935634" y="5218189"/>
            <a:ext cx="3046645" cy="645160"/>
          </a:xfrm>
          <a:prstGeom prst="rect"/>
        </p:spPr>
        <p:txBody>
          <a:bodyPr wrap="square">
            <a:spAutoFit/>
          </a:bodyPr>
          <a:p>
            <a:pPr algn="r">
              <a:buClr>
                <a:srgbClr val="E24848"/>
              </a:buClr>
            </a:pPr>
            <a:r>
              <a:rPr sz="1200" lang="en-US" noProof="1">
                <a:solidFill>
                  <a:schemeClr val="tx1">
                    <a:lumMod val="95000"/>
                    <a:lumOff val="5000"/>
                  </a:schemeClr>
                </a:solidFill>
                <a:ea typeface="Arial" panose="020B0604020202020204" pitchFamily="34" charset="0"/>
                <a:cs typeface="Arial" panose="020B0604020202020204" pitchFamily="34" charset="0"/>
                <a:sym typeface="+mn-lt"/>
              </a:rPr>
              <a:t>Click here to add a subtitle consectetur adipiscing elit. Nulla imperdiet volutpat dui at fermentum. </a:t>
            </a:r>
            <a:endParaRPr sz="1200" lang="en-US" noProof="1">
              <a:solidFill>
                <a:schemeClr val="tx1">
                  <a:lumMod val="95000"/>
                  <a:lumOff val="5000"/>
                </a:schemeClr>
              </a:solidFill>
              <a:ea typeface="Arial" panose="020B0604020202020204" pitchFamily="34" charset="0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25" name="Group 38"/>
          <p:cNvGrpSpPr/>
          <p:nvPr/>
        </p:nvGrpSpPr>
        <p:grpSpPr>
          <a:xfrm>
            <a:off x="4409932" y="4355886"/>
            <a:ext cx="1407072" cy="1351758"/>
            <a:chOff x="5216525" y="3651250"/>
            <a:chExt cx="646113" cy="620713"/>
          </a:xfrm>
          <a:solidFill>
            <a:schemeClr val="accent1"/>
          </a:solidFill>
        </p:grpSpPr>
        <p:sp>
          <p:nvSpPr>
            <p:cNvPr id="1048938" name="Freeform 27"/>
            <p:cNvSpPr>
              <a:spLocks noEditPoints="1"/>
            </p:cNvSpPr>
            <p:nvPr/>
          </p:nvSpPr>
          <p:spPr bwMode="auto">
            <a:xfrm>
              <a:off x="5297488" y="3651250"/>
              <a:ext cx="144463" cy="146050"/>
            </a:xfrm>
            <a:custGeom>
              <a:avLst/>
              <a:ahLst/>
              <a:cxnLst>
                <a:cxn ang="0">
                  <a:pos x="44" y="88"/>
                </a:cxn>
                <a:cxn ang="0">
                  <a:pos x="88" y="44"/>
                </a:cxn>
                <a:cxn ang="0">
                  <a:pos x="44" y="0"/>
                </a:cxn>
                <a:cxn ang="0">
                  <a:pos x="0" y="44"/>
                </a:cxn>
                <a:cxn ang="0">
                  <a:pos x="44" y="88"/>
                </a:cxn>
                <a:cxn ang="0">
                  <a:pos x="44" y="88"/>
                </a:cxn>
                <a:cxn ang="0">
                  <a:pos x="44" y="88"/>
                </a:cxn>
              </a:cxnLst>
              <a:rect l="0" t="0" r="r" b="b"/>
              <a:pathLst>
                <a:path w="88" h="88">
                  <a:moveTo>
                    <a:pt x="44" y="88"/>
                  </a:moveTo>
                  <a:cubicBezTo>
                    <a:pt x="68" y="88"/>
                    <a:pt x="88" y="68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lose/>
                  <a:moveTo>
                    <a:pt x="44" y="88"/>
                  </a:moveTo>
                  <a:cubicBezTo>
                    <a:pt x="44" y="88"/>
                    <a:pt x="44" y="88"/>
                    <a:pt x="44" y="8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39" name="Freeform 28"/>
            <p:cNvSpPr>
              <a:spLocks noEditPoints="1"/>
            </p:cNvSpPr>
            <p:nvPr/>
          </p:nvSpPr>
          <p:spPr bwMode="auto">
            <a:xfrm>
              <a:off x="5286375" y="3798888"/>
              <a:ext cx="287338" cy="469900"/>
            </a:xfrm>
            <a:custGeom>
              <a:avLst/>
              <a:ahLst/>
              <a:cxnLst>
                <a:cxn ang="0">
                  <a:pos x="135" y="143"/>
                </a:cxn>
                <a:cxn ang="0">
                  <a:pos x="115" y="125"/>
                </a:cxn>
                <a:cxn ang="0">
                  <a:pos x="115" y="125"/>
                </a:cxn>
                <a:cxn ang="0">
                  <a:pos x="81" y="126"/>
                </a:cxn>
                <a:cxn ang="0">
                  <a:pos x="81" y="78"/>
                </a:cxn>
                <a:cxn ang="0">
                  <a:pos x="123" y="94"/>
                </a:cxn>
                <a:cxn ang="0">
                  <a:pos x="159" y="86"/>
                </a:cxn>
                <a:cxn ang="0">
                  <a:pos x="169" y="64"/>
                </a:cxn>
                <a:cxn ang="0">
                  <a:pos x="147" y="55"/>
                </a:cxn>
                <a:cxn ang="0">
                  <a:pos x="76" y="19"/>
                </a:cxn>
                <a:cxn ang="0">
                  <a:pos x="76" y="19"/>
                </a:cxn>
                <a:cxn ang="0">
                  <a:pos x="50" y="1"/>
                </a:cxn>
                <a:cxn ang="0">
                  <a:pos x="41" y="0"/>
                </a:cxn>
                <a:cxn ang="0">
                  <a:pos x="31" y="1"/>
                </a:cxn>
                <a:cxn ang="0">
                  <a:pos x="31" y="1"/>
                </a:cxn>
                <a:cxn ang="0">
                  <a:pos x="0" y="35"/>
                </a:cxn>
                <a:cxn ang="0">
                  <a:pos x="0" y="132"/>
                </a:cxn>
                <a:cxn ang="0">
                  <a:pos x="40" y="166"/>
                </a:cxn>
                <a:cxn ang="0">
                  <a:pos x="44" y="166"/>
                </a:cxn>
                <a:cxn ang="0">
                  <a:pos x="98" y="166"/>
                </a:cxn>
                <a:cxn ang="0">
                  <a:pos x="109" y="265"/>
                </a:cxn>
                <a:cxn ang="0">
                  <a:pos x="129" y="283"/>
                </a:cxn>
                <a:cxn ang="0">
                  <a:pos x="131" y="283"/>
                </a:cxn>
                <a:cxn ang="0">
                  <a:pos x="149" y="261"/>
                </a:cxn>
                <a:cxn ang="0">
                  <a:pos x="135" y="143"/>
                </a:cxn>
                <a:cxn ang="0">
                  <a:pos x="135" y="143"/>
                </a:cxn>
                <a:cxn ang="0">
                  <a:pos x="135" y="143"/>
                </a:cxn>
              </a:cxnLst>
              <a:rect l="0" t="0" r="r" b="b"/>
              <a:pathLst>
                <a:path w="173" h="283">
                  <a:moveTo>
                    <a:pt x="135" y="143"/>
                  </a:moveTo>
                  <a:cubicBezTo>
                    <a:pt x="134" y="133"/>
                    <a:pt x="126" y="125"/>
                    <a:pt x="115" y="125"/>
                  </a:cubicBezTo>
                  <a:cubicBezTo>
                    <a:pt x="115" y="125"/>
                    <a:pt x="115" y="125"/>
                    <a:pt x="115" y="125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81" y="78"/>
                    <a:pt x="81" y="78"/>
                    <a:pt x="81" y="78"/>
                  </a:cubicBezTo>
                  <a:cubicBezTo>
                    <a:pt x="92" y="88"/>
                    <a:pt x="105" y="94"/>
                    <a:pt x="123" y="94"/>
                  </a:cubicBezTo>
                  <a:cubicBezTo>
                    <a:pt x="133" y="94"/>
                    <a:pt x="145" y="92"/>
                    <a:pt x="159" y="86"/>
                  </a:cubicBezTo>
                  <a:cubicBezTo>
                    <a:pt x="168" y="83"/>
                    <a:pt x="173" y="73"/>
                    <a:pt x="169" y="64"/>
                  </a:cubicBezTo>
                  <a:cubicBezTo>
                    <a:pt x="166" y="56"/>
                    <a:pt x="156" y="51"/>
                    <a:pt x="147" y="55"/>
                  </a:cubicBezTo>
                  <a:cubicBezTo>
                    <a:pt x="113" y="68"/>
                    <a:pt x="106" y="60"/>
                    <a:pt x="76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0" y="10"/>
                    <a:pt x="60" y="4"/>
                    <a:pt x="50" y="1"/>
                  </a:cubicBezTo>
                  <a:cubicBezTo>
                    <a:pt x="50" y="1"/>
                    <a:pt x="46" y="0"/>
                    <a:pt x="41" y="0"/>
                  </a:cubicBezTo>
                  <a:cubicBezTo>
                    <a:pt x="36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16" y="5"/>
                    <a:pt x="0" y="17"/>
                    <a:pt x="0" y="35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53"/>
                    <a:pt x="21" y="166"/>
                    <a:pt x="40" y="166"/>
                  </a:cubicBezTo>
                  <a:cubicBezTo>
                    <a:pt x="41" y="166"/>
                    <a:pt x="42" y="166"/>
                    <a:pt x="44" y="166"/>
                  </a:cubicBezTo>
                  <a:cubicBezTo>
                    <a:pt x="98" y="166"/>
                    <a:pt x="98" y="166"/>
                    <a:pt x="98" y="166"/>
                  </a:cubicBezTo>
                  <a:cubicBezTo>
                    <a:pt x="109" y="265"/>
                    <a:pt x="109" y="265"/>
                    <a:pt x="109" y="265"/>
                  </a:cubicBezTo>
                  <a:cubicBezTo>
                    <a:pt x="110" y="275"/>
                    <a:pt x="119" y="283"/>
                    <a:pt x="129" y="283"/>
                  </a:cubicBezTo>
                  <a:cubicBezTo>
                    <a:pt x="130" y="283"/>
                    <a:pt x="131" y="283"/>
                    <a:pt x="131" y="283"/>
                  </a:cubicBezTo>
                  <a:cubicBezTo>
                    <a:pt x="142" y="282"/>
                    <a:pt x="150" y="272"/>
                    <a:pt x="149" y="261"/>
                  </a:cubicBezTo>
                  <a:lnTo>
                    <a:pt x="135" y="143"/>
                  </a:lnTo>
                  <a:close/>
                  <a:moveTo>
                    <a:pt x="135" y="143"/>
                  </a:moveTo>
                  <a:cubicBezTo>
                    <a:pt x="135" y="143"/>
                    <a:pt x="135" y="143"/>
                    <a:pt x="135" y="14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0" name="Freeform 29"/>
            <p:cNvSpPr>
              <a:spLocks noEditPoints="1"/>
            </p:cNvSpPr>
            <p:nvPr/>
          </p:nvSpPr>
          <p:spPr bwMode="auto">
            <a:xfrm>
              <a:off x="5216525" y="3830638"/>
              <a:ext cx="222250" cy="441325"/>
            </a:xfrm>
            <a:custGeom>
              <a:avLst/>
              <a:ahLst/>
              <a:cxnLst>
                <a:cxn ang="0">
                  <a:pos x="135" y="170"/>
                </a:cxn>
                <a:cxn ang="0">
                  <a:pos x="118" y="153"/>
                </a:cxn>
                <a:cxn ang="0">
                  <a:pos x="34" y="153"/>
                </a:cxn>
                <a:cxn ang="0">
                  <a:pos x="34" y="17"/>
                </a:cxn>
                <a:cxn ang="0">
                  <a:pos x="17" y="0"/>
                </a:cxn>
                <a:cxn ang="0">
                  <a:pos x="0" y="17"/>
                </a:cxn>
                <a:cxn ang="0">
                  <a:pos x="0" y="170"/>
                </a:cxn>
                <a:cxn ang="0">
                  <a:pos x="8" y="184"/>
                </a:cxn>
                <a:cxn ang="0">
                  <a:pos x="3" y="204"/>
                </a:cxn>
                <a:cxn ang="0">
                  <a:pos x="3" y="251"/>
                </a:cxn>
                <a:cxn ang="0">
                  <a:pos x="18" y="266"/>
                </a:cxn>
                <a:cxn ang="0">
                  <a:pos x="32" y="251"/>
                </a:cxn>
                <a:cxn ang="0">
                  <a:pos x="32" y="204"/>
                </a:cxn>
                <a:cxn ang="0">
                  <a:pos x="43" y="192"/>
                </a:cxn>
                <a:cxn ang="0">
                  <a:pos x="91" y="192"/>
                </a:cxn>
                <a:cxn ang="0">
                  <a:pos x="103" y="204"/>
                </a:cxn>
                <a:cxn ang="0">
                  <a:pos x="103" y="251"/>
                </a:cxn>
                <a:cxn ang="0">
                  <a:pos x="117" y="266"/>
                </a:cxn>
                <a:cxn ang="0">
                  <a:pos x="131" y="251"/>
                </a:cxn>
                <a:cxn ang="0">
                  <a:pos x="131" y="204"/>
                </a:cxn>
                <a:cxn ang="0">
                  <a:pos x="126" y="185"/>
                </a:cxn>
                <a:cxn ang="0">
                  <a:pos x="135" y="170"/>
                </a:cxn>
                <a:cxn ang="0">
                  <a:pos x="135" y="170"/>
                </a:cxn>
                <a:cxn ang="0">
                  <a:pos x="135" y="170"/>
                </a:cxn>
              </a:cxnLst>
              <a:rect l="0" t="0" r="r" b="b"/>
              <a:pathLst>
                <a:path w="135" h="266">
                  <a:moveTo>
                    <a:pt x="135" y="170"/>
                  </a:moveTo>
                  <a:cubicBezTo>
                    <a:pt x="135" y="160"/>
                    <a:pt x="128" y="153"/>
                    <a:pt x="118" y="153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76"/>
                    <a:pt x="3" y="181"/>
                    <a:pt x="8" y="184"/>
                  </a:cubicBezTo>
                  <a:cubicBezTo>
                    <a:pt x="5" y="190"/>
                    <a:pt x="3" y="197"/>
                    <a:pt x="3" y="204"/>
                  </a:cubicBezTo>
                  <a:cubicBezTo>
                    <a:pt x="3" y="251"/>
                    <a:pt x="3" y="251"/>
                    <a:pt x="3" y="251"/>
                  </a:cubicBezTo>
                  <a:cubicBezTo>
                    <a:pt x="3" y="259"/>
                    <a:pt x="10" y="266"/>
                    <a:pt x="18" y="266"/>
                  </a:cubicBezTo>
                  <a:cubicBezTo>
                    <a:pt x="25" y="266"/>
                    <a:pt x="32" y="259"/>
                    <a:pt x="32" y="251"/>
                  </a:cubicBezTo>
                  <a:cubicBezTo>
                    <a:pt x="32" y="204"/>
                    <a:pt x="32" y="204"/>
                    <a:pt x="32" y="204"/>
                  </a:cubicBezTo>
                  <a:cubicBezTo>
                    <a:pt x="32" y="197"/>
                    <a:pt x="37" y="192"/>
                    <a:pt x="43" y="192"/>
                  </a:cubicBezTo>
                  <a:cubicBezTo>
                    <a:pt x="91" y="192"/>
                    <a:pt x="91" y="192"/>
                    <a:pt x="91" y="192"/>
                  </a:cubicBezTo>
                  <a:cubicBezTo>
                    <a:pt x="97" y="192"/>
                    <a:pt x="103" y="197"/>
                    <a:pt x="103" y="204"/>
                  </a:cubicBezTo>
                  <a:cubicBezTo>
                    <a:pt x="103" y="251"/>
                    <a:pt x="103" y="251"/>
                    <a:pt x="103" y="251"/>
                  </a:cubicBezTo>
                  <a:cubicBezTo>
                    <a:pt x="103" y="259"/>
                    <a:pt x="109" y="266"/>
                    <a:pt x="117" y="266"/>
                  </a:cubicBezTo>
                  <a:cubicBezTo>
                    <a:pt x="125" y="266"/>
                    <a:pt x="131" y="259"/>
                    <a:pt x="131" y="251"/>
                  </a:cubicBezTo>
                  <a:cubicBezTo>
                    <a:pt x="131" y="204"/>
                    <a:pt x="131" y="204"/>
                    <a:pt x="131" y="204"/>
                  </a:cubicBezTo>
                  <a:cubicBezTo>
                    <a:pt x="131" y="197"/>
                    <a:pt x="129" y="190"/>
                    <a:pt x="126" y="185"/>
                  </a:cubicBezTo>
                  <a:cubicBezTo>
                    <a:pt x="132" y="182"/>
                    <a:pt x="135" y="176"/>
                    <a:pt x="135" y="170"/>
                  </a:cubicBezTo>
                  <a:close/>
                  <a:moveTo>
                    <a:pt x="135" y="170"/>
                  </a:moveTo>
                  <a:cubicBezTo>
                    <a:pt x="135" y="170"/>
                    <a:pt x="135" y="170"/>
                    <a:pt x="135" y="17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1" name="Freeform 30"/>
            <p:cNvSpPr>
              <a:spLocks noEditPoints="1"/>
            </p:cNvSpPr>
            <p:nvPr/>
          </p:nvSpPr>
          <p:spPr bwMode="auto">
            <a:xfrm>
              <a:off x="5495925" y="3960813"/>
              <a:ext cx="366713" cy="295275"/>
            </a:xfrm>
            <a:custGeom>
              <a:avLst/>
              <a:ahLst/>
              <a:cxnLst>
                <a:cxn ang="0">
                  <a:pos x="206" y="0"/>
                </a:cxn>
                <a:cxn ang="0">
                  <a:pos x="17" y="0"/>
                </a:cxn>
                <a:cxn ang="0">
                  <a:pos x="0" y="16"/>
                </a:cxn>
                <a:cxn ang="0">
                  <a:pos x="17" y="32"/>
                </a:cxn>
                <a:cxn ang="0">
                  <a:pos x="39" y="32"/>
                </a:cxn>
                <a:cxn ang="0">
                  <a:pos x="39" y="177"/>
                </a:cxn>
                <a:cxn ang="0">
                  <a:pos x="183" y="177"/>
                </a:cxn>
                <a:cxn ang="0">
                  <a:pos x="183" y="32"/>
                </a:cxn>
                <a:cxn ang="0">
                  <a:pos x="206" y="32"/>
                </a:cxn>
                <a:cxn ang="0">
                  <a:pos x="222" y="16"/>
                </a:cxn>
                <a:cxn ang="0">
                  <a:pos x="206" y="0"/>
                </a:cxn>
                <a:cxn ang="0">
                  <a:pos x="206" y="0"/>
                </a:cxn>
                <a:cxn ang="0">
                  <a:pos x="206" y="0"/>
                </a:cxn>
              </a:cxnLst>
              <a:rect l="0" t="0" r="r" b="b"/>
              <a:pathLst>
                <a:path w="222" h="177">
                  <a:moveTo>
                    <a:pt x="20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2"/>
                    <a:pt x="17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206" y="32"/>
                    <a:pt x="206" y="32"/>
                    <a:pt x="206" y="32"/>
                  </a:cubicBezTo>
                  <a:cubicBezTo>
                    <a:pt x="215" y="32"/>
                    <a:pt x="222" y="25"/>
                    <a:pt x="222" y="16"/>
                  </a:cubicBezTo>
                  <a:cubicBezTo>
                    <a:pt x="222" y="7"/>
                    <a:pt x="215" y="0"/>
                    <a:pt x="206" y="0"/>
                  </a:cubicBezTo>
                  <a:close/>
                  <a:moveTo>
                    <a:pt x="206" y="0"/>
                  </a:moveTo>
                  <a:cubicBezTo>
                    <a:pt x="206" y="0"/>
                    <a:pt x="206" y="0"/>
                    <a:pt x="206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2" name="Freeform 31"/>
            <p:cNvSpPr>
              <a:spLocks noEditPoints="1"/>
            </p:cNvSpPr>
            <p:nvPr/>
          </p:nvSpPr>
          <p:spPr bwMode="auto">
            <a:xfrm>
              <a:off x="5589588" y="3749675"/>
              <a:ext cx="254000" cy="203200"/>
            </a:xfrm>
            <a:custGeom>
              <a:avLst/>
              <a:ahLst/>
              <a:cxnLst>
                <a:cxn ang="0">
                  <a:pos x="93" y="14"/>
                </a:cxn>
                <a:cxn ang="0">
                  <a:pos x="78" y="47"/>
                </a:cxn>
                <a:cxn ang="0">
                  <a:pos x="121" y="66"/>
                </a:cxn>
                <a:cxn ang="0">
                  <a:pos x="108" y="107"/>
                </a:cxn>
                <a:cxn ang="0">
                  <a:pos x="7" y="107"/>
                </a:cxn>
                <a:cxn ang="0">
                  <a:pos x="0" y="114"/>
                </a:cxn>
                <a:cxn ang="0">
                  <a:pos x="7" y="122"/>
                </a:cxn>
                <a:cxn ang="0">
                  <a:pos x="113" y="122"/>
                </a:cxn>
                <a:cxn ang="0">
                  <a:pos x="120" y="117"/>
                </a:cxn>
                <a:cxn ang="0">
                  <a:pos x="153" y="10"/>
                </a:cxn>
                <a:cxn ang="0">
                  <a:pos x="148" y="1"/>
                </a:cxn>
                <a:cxn ang="0">
                  <a:pos x="139" y="6"/>
                </a:cxn>
                <a:cxn ang="0">
                  <a:pos x="131" y="31"/>
                </a:cxn>
                <a:cxn ang="0">
                  <a:pos x="93" y="14"/>
                </a:cxn>
                <a:cxn ang="0">
                  <a:pos x="90" y="49"/>
                </a:cxn>
                <a:cxn ang="0">
                  <a:pos x="82" y="46"/>
                </a:cxn>
                <a:cxn ang="0">
                  <a:pos x="86" y="38"/>
                </a:cxn>
                <a:cxn ang="0">
                  <a:pos x="90" y="49"/>
                </a:cxn>
                <a:cxn ang="0">
                  <a:pos x="91" y="25"/>
                </a:cxn>
                <a:cxn ang="0">
                  <a:pos x="95" y="18"/>
                </a:cxn>
                <a:cxn ang="0">
                  <a:pos x="102" y="21"/>
                </a:cxn>
                <a:cxn ang="0">
                  <a:pos x="91" y="25"/>
                </a:cxn>
                <a:cxn ang="0">
                  <a:pos x="110" y="55"/>
                </a:cxn>
                <a:cxn ang="0">
                  <a:pos x="103" y="38"/>
                </a:cxn>
                <a:cxn ang="0">
                  <a:pos x="120" y="31"/>
                </a:cxn>
                <a:cxn ang="0">
                  <a:pos x="128" y="42"/>
                </a:cxn>
                <a:cxn ang="0">
                  <a:pos x="125" y="52"/>
                </a:cxn>
                <a:cxn ang="0">
                  <a:pos x="110" y="55"/>
                </a:cxn>
                <a:cxn ang="0">
                  <a:pos x="110" y="55"/>
                </a:cxn>
                <a:cxn ang="0">
                  <a:pos x="110" y="55"/>
                </a:cxn>
              </a:cxnLst>
              <a:rect l="0" t="0" r="r" b="b"/>
              <a:pathLst>
                <a:path w="154" h="122">
                  <a:moveTo>
                    <a:pt x="93" y="14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121" y="66"/>
                    <a:pt x="121" y="66"/>
                    <a:pt x="121" y="66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3" y="107"/>
                    <a:pt x="0" y="111"/>
                    <a:pt x="0" y="114"/>
                  </a:cubicBezTo>
                  <a:cubicBezTo>
                    <a:pt x="0" y="118"/>
                    <a:pt x="3" y="122"/>
                    <a:pt x="7" y="12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6" y="122"/>
                    <a:pt x="119" y="120"/>
                    <a:pt x="120" y="117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4" y="6"/>
                    <a:pt x="152" y="3"/>
                    <a:pt x="148" y="1"/>
                  </a:cubicBezTo>
                  <a:cubicBezTo>
                    <a:pt x="144" y="0"/>
                    <a:pt x="140" y="2"/>
                    <a:pt x="139" y="6"/>
                  </a:cubicBezTo>
                  <a:cubicBezTo>
                    <a:pt x="131" y="31"/>
                    <a:pt x="131" y="31"/>
                    <a:pt x="131" y="31"/>
                  </a:cubicBezTo>
                  <a:lnTo>
                    <a:pt x="93" y="14"/>
                  </a:lnTo>
                  <a:close/>
                  <a:moveTo>
                    <a:pt x="90" y="49"/>
                  </a:moveTo>
                  <a:cubicBezTo>
                    <a:pt x="82" y="46"/>
                    <a:pt x="82" y="46"/>
                    <a:pt x="82" y="46"/>
                  </a:cubicBezTo>
                  <a:cubicBezTo>
                    <a:pt x="86" y="38"/>
                    <a:pt x="86" y="38"/>
                    <a:pt x="86" y="38"/>
                  </a:cubicBezTo>
                  <a:cubicBezTo>
                    <a:pt x="89" y="41"/>
                    <a:pt x="91" y="45"/>
                    <a:pt x="90" y="49"/>
                  </a:cubicBezTo>
                  <a:close/>
                  <a:moveTo>
                    <a:pt x="91" y="25"/>
                  </a:moveTo>
                  <a:cubicBezTo>
                    <a:pt x="95" y="18"/>
                    <a:pt x="95" y="18"/>
                    <a:pt x="95" y="18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5"/>
                    <a:pt x="96" y="26"/>
                    <a:pt x="91" y="25"/>
                  </a:cubicBezTo>
                  <a:close/>
                  <a:moveTo>
                    <a:pt x="110" y="55"/>
                  </a:moveTo>
                  <a:cubicBezTo>
                    <a:pt x="103" y="53"/>
                    <a:pt x="100" y="45"/>
                    <a:pt x="103" y="38"/>
                  </a:cubicBezTo>
                  <a:cubicBezTo>
                    <a:pt x="106" y="32"/>
                    <a:pt x="114" y="29"/>
                    <a:pt x="120" y="31"/>
                  </a:cubicBezTo>
                  <a:cubicBezTo>
                    <a:pt x="125" y="33"/>
                    <a:pt x="127" y="37"/>
                    <a:pt x="128" y="42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1" y="56"/>
                    <a:pt x="115" y="58"/>
                    <a:pt x="110" y="55"/>
                  </a:cubicBezTo>
                  <a:close/>
                  <a:moveTo>
                    <a:pt x="110" y="55"/>
                  </a:moveTo>
                  <a:cubicBezTo>
                    <a:pt x="110" y="55"/>
                    <a:pt x="110" y="55"/>
                    <a:pt x="110" y="5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3" name="Freeform 32"/>
            <p:cNvSpPr>
              <a:spLocks noEditPoints="1"/>
            </p:cNvSpPr>
            <p:nvPr/>
          </p:nvSpPr>
          <p:spPr bwMode="auto">
            <a:xfrm>
              <a:off x="5767388" y="3806825"/>
              <a:ext cx="25400" cy="31750"/>
            </a:xfrm>
            <a:custGeom>
              <a:avLst/>
              <a:ahLst/>
              <a:cxnLst>
                <a:cxn ang="0">
                  <a:pos x="12" y="3"/>
                </a:cxn>
                <a:cxn ang="0">
                  <a:pos x="13" y="1"/>
                </a:cxn>
                <a:cxn ang="0">
                  <a:pos x="11" y="0"/>
                </a:cxn>
                <a:cxn ang="0">
                  <a:pos x="10" y="2"/>
                </a:cxn>
                <a:cxn ang="0">
                  <a:pos x="7" y="2"/>
                </a:cxn>
                <a:cxn ang="0">
                  <a:pos x="4" y="4"/>
                </a:cxn>
                <a:cxn ang="0">
                  <a:pos x="4" y="7"/>
                </a:cxn>
                <a:cxn ang="0">
                  <a:pos x="6" y="9"/>
                </a:cxn>
                <a:cxn ang="0">
                  <a:pos x="7" y="10"/>
                </a:cxn>
                <a:cxn ang="0">
                  <a:pos x="5" y="13"/>
                </a:cxn>
                <a:cxn ang="0">
                  <a:pos x="3" y="12"/>
                </a:cxn>
                <a:cxn ang="0">
                  <a:pos x="2" y="11"/>
                </a:cxn>
                <a:cxn ang="0">
                  <a:pos x="1" y="10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4" y="16"/>
                </a:cxn>
                <a:cxn ang="0">
                  <a:pos x="3" y="18"/>
                </a:cxn>
                <a:cxn ang="0">
                  <a:pos x="5" y="19"/>
                </a:cxn>
                <a:cxn ang="0">
                  <a:pos x="6" y="17"/>
                </a:cxn>
                <a:cxn ang="0">
                  <a:pos x="10" y="17"/>
                </a:cxn>
                <a:cxn ang="0">
                  <a:pos x="12" y="15"/>
                </a:cxn>
                <a:cxn ang="0">
                  <a:pos x="12" y="12"/>
                </a:cxn>
                <a:cxn ang="0">
                  <a:pos x="10" y="9"/>
                </a:cxn>
                <a:cxn ang="0">
                  <a:pos x="10" y="8"/>
                </a:cxn>
                <a:cxn ang="0">
                  <a:pos x="11" y="5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6" y="5"/>
                </a:cxn>
                <a:cxn ang="0">
                  <a:pos x="16" y="5"/>
                </a:cxn>
                <a:cxn ang="0">
                  <a:pos x="12" y="3"/>
                </a:cxn>
                <a:cxn ang="0">
                  <a:pos x="9" y="13"/>
                </a:cxn>
                <a:cxn ang="0">
                  <a:pos x="7" y="14"/>
                </a:cxn>
                <a:cxn ang="0">
                  <a:pos x="8" y="11"/>
                </a:cxn>
                <a:cxn ang="0">
                  <a:pos x="9" y="12"/>
                </a:cxn>
                <a:cxn ang="0">
                  <a:pos x="9" y="13"/>
                </a:cxn>
                <a:cxn ang="0">
                  <a:pos x="8" y="7"/>
                </a:cxn>
                <a:cxn ang="0">
                  <a:pos x="7" y="6"/>
                </a:cxn>
                <a:cxn ang="0">
                  <a:pos x="7" y="5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8" y="7"/>
                </a:cxn>
              </a:cxnLst>
              <a:rect l="0" t="0" r="r" b="b"/>
              <a:pathLst>
                <a:path w="16" h="19">
                  <a:moveTo>
                    <a:pt x="12" y="3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1"/>
                    <a:pt x="8" y="1"/>
                    <a:pt x="7" y="2"/>
                  </a:cubicBezTo>
                  <a:cubicBezTo>
                    <a:pt x="6" y="2"/>
                    <a:pt x="5" y="3"/>
                    <a:pt x="4" y="4"/>
                  </a:cubicBezTo>
                  <a:cubicBezTo>
                    <a:pt x="4" y="5"/>
                    <a:pt x="4" y="6"/>
                    <a:pt x="4" y="7"/>
                  </a:cubicBezTo>
                  <a:cubicBezTo>
                    <a:pt x="4" y="7"/>
                    <a:pt x="5" y="8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4" y="13"/>
                    <a:pt x="3" y="12"/>
                  </a:cubicBezTo>
                  <a:cubicBezTo>
                    <a:pt x="3" y="12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4"/>
                    <a:pt x="2" y="15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6"/>
                    <a:pt x="12" y="16"/>
                    <a:pt x="12" y="15"/>
                  </a:cubicBezTo>
                  <a:cubicBezTo>
                    <a:pt x="12" y="14"/>
                    <a:pt x="12" y="13"/>
                    <a:pt x="12" y="12"/>
                  </a:cubicBezTo>
                  <a:cubicBezTo>
                    <a:pt x="12" y="11"/>
                    <a:pt x="11" y="10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6"/>
                    <a:pt x="13" y="6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4"/>
                    <a:pt x="13" y="3"/>
                    <a:pt x="12" y="3"/>
                  </a:cubicBezTo>
                  <a:close/>
                  <a:moveTo>
                    <a:pt x="9" y="13"/>
                  </a:moveTo>
                  <a:cubicBezTo>
                    <a:pt x="9" y="14"/>
                    <a:pt x="9" y="14"/>
                    <a:pt x="7" y="1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8" y="7"/>
                  </a:moveTo>
                  <a:cubicBezTo>
                    <a:pt x="8" y="7"/>
                    <a:pt x="7" y="6"/>
                    <a:pt x="7" y="6"/>
                  </a:cubicBezTo>
                  <a:cubicBezTo>
                    <a:pt x="7" y="6"/>
                    <a:pt x="7" y="5"/>
                    <a:pt x="7" y="5"/>
                  </a:cubicBezTo>
                  <a:cubicBezTo>
                    <a:pt x="7" y="5"/>
                    <a:pt x="8" y="4"/>
                    <a:pt x="8" y="4"/>
                  </a:cubicBezTo>
                  <a:cubicBezTo>
                    <a:pt x="8" y="4"/>
                    <a:pt x="9" y="4"/>
                    <a:pt x="9" y="4"/>
                  </a:cubicBezTo>
                  <a:lnTo>
                    <a:pt x="8" y="7"/>
                  </a:ln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4" name="Freeform 33"/>
            <p:cNvSpPr>
              <a:spLocks noEditPoints="1"/>
            </p:cNvSpPr>
            <p:nvPr/>
          </p:nvSpPr>
          <p:spPr bwMode="auto">
            <a:xfrm>
              <a:off x="5675313" y="3703638"/>
              <a:ext cx="136525" cy="71437"/>
            </a:xfrm>
            <a:custGeom>
              <a:avLst/>
              <a:ahLst/>
              <a:cxnLst>
                <a:cxn ang="0">
                  <a:pos x="82" y="11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68" y="43"/>
                </a:cxn>
                <a:cxn ang="0">
                  <a:pos x="82" y="11"/>
                </a:cxn>
                <a:cxn ang="0">
                  <a:pos x="69" y="12"/>
                </a:cxn>
                <a:cxn ang="0">
                  <a:pos x="77" y="13"/>
                </a:cxn>
                <a:cxn ang="0">
                  <a:pos x="74" y="20"/>
                </a:cxn>
                <a:cxn ang="0">
                  <a:pos x="69" y="12"/>
                </a:cxn>
                <a:cxn ang="0">
                  <a:pos x="13" y="31"/>
                </a:cxn>
                <a:cxn ang="0">
                  <a:pos x="5" y="30"/>
                </a:cxn>
                <a:cxn ang="0">
                  <a:pos x="8" y="23"/>
                </a:cxn>
                <a:cxn ang="0">
                  <a:pos x="13" y="31"/>
                </a:cxn>
                <a:cxn ang="0">
                  <a:pos x="13" y="10"/>
                </a:cxn>
                <a:cxn ang="0">
                  <a:pos x="16" y="3"/>
                </a:cxn>
                <a:cxn ang="0">
                  <a:pos x="24" y="4"/>
                </a:cxn>
                <a:cxn ang="0">
                  <a:pos x="13" y="10"/>
                </a:cxn>
                <a:cxn ang="0">
                  <a:pos x="55" y="23"/>
                </a:cxn>
                <a:cxn ang="0">
                  <a:pos x="36" y="33"/>
                </a:cxn>
                <a:cxn ang="0">
                  <a:pos x="27" y="19"/>
                </a:cxn>
                <a:cxn ang="0">
                  <a:pos x="46" y="10"/>
                </a:cxn>
                <a:cxn ang="0">
                  <a:pos x="55" y="23"/>
                </a:cxn>
                <a:cxn ang="0">
                  <a:pos x="58" y="38"/>
                </a:cxn>
                <a:cxn ang="0">
                  <a:pos x="69" y="33"/>
                </a:cxn>
                <a:cxn ang="0">
                  <a:pos x="66" y="40"/>
                </a:cxn>
                <a:cxn ang="0">
                  <a:pos x="58" y="38"/>
                </a:cxn>
                <a:cxn ang="0">
                  <a:pos x="58" y="38"/>
                </a:cxn>
                <a:cxn ang="0">
                  <a:pos x="58" y="38"/>
                </a:cxn>
              </a:cxnLst>
              <a:rect l="0" t="0" r="r" b="b"/>
              <a:pathLst>
                <a:path w="82" h="43">
                  <a:moveTo>
                    <a:pt x="82" y="11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8" y="43"/>
                    <a:pt x="68" y="43"/>
                    <a:pt x="68" y="43"/>
                  </a:cubicBezTo>
                  <a:lnTo>
                    <a:pt x="82" y="11"/>
                  </a:lnTo>
                  <a:close/>
                  <a:moveTo>
                    <a:pt x="69" y="12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0" y="19"/>
                    <a:pt x="68" y="15"/>
                    <a:pt x="69" y="12"/>
                  </a:cubicBezTo>
                  <a:close/>
                  <a:moveTo>
                    <a:pt x="13" y="31"/>
                  </a:moveTo>
                  <a:cubicBezTo>
                    <a:pt x="5" y="30"/>
                    <a:pt x="5" y="30"/>
                    <a:pt x="5" y="30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12" y="24"/>
                    <a:pt x="14" y="27"/>
                    <a:pt x="13" y="31"/>
                  </a:cubicBezTo>
                  <a:close/>
                  <a:moveTo>
                    <a:pt x="13" y="10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8"/>
                    <a:pt x="18" y="10"/>
                    <a:pt x="13" y="10"/>
                  </a:cubicBezTo>
                  <a:close/>
                  <a:moveTo>
                    <a:pt x="55" y="23"/>
                  </a:moveTo>
                  <a:cubicBezTo>
                    <a:pt x="52" y="30"/>
                    <a:pt x="44" y="34"/>
                    <a:pt x="36" y="33"/>
                  </a:cubicBezTo>
                  <a:cubicBezTo>
                    <a:pt x="28" y="31"/>
                    <a:pt x="24" y="25"/>
                    <a:pt x="27" y="19"/>
                  </a:cubicBezTo>
                  <a:cubicBezTo>
                    <a:pt x="30" y="13"/>
                    <a:pt x="38" y="8"/>
                    <a:pt x="46" y="10"/>
                  </a:cubicBezTo>
                  <a:cubicBezTo>
                    <a:pt x="54" y="11"/>
                    <a:pt x="58" y="17"/>
                    <a:pt x="55" y="23"/>
                  </a:cubicBezTo>
                  <a:close/>
                  <a:moveTo>
                    <a:pt x="58" y="38"/>
                  </a:moveTo>
                  <a:cubicBezTo>
                    <a:pt x="60" y="35"/>
                    <a:pt x="64" y="32"/>
                    <a:pt x="69" y="33"/>
                  </a:cubicBezTo>
                  <a:cubicBezTo>
                    <a:pt x="66" y="40"/>
                    <a:pt x="66" y="40"/>
                    <a:pt x="66" y="40"/>
                  </a:cubicBezTo>
                  <a:lnTo>
                    <a:pt x="58" y="38"/>
                  </a:lnTo>
                  <a:close/>
                  <a:moveTo>
                    <a:pt x="58" y="38"/>
                  </a:moveTo>
                  <a:cubicBezTo>
                    <a:pt x="58" y="38"/>
                    <a:pt x="58" y="38"/>
                    <a:pt x="58" y="38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5" name="Freeform 34"/>
            <p:cNvSpPr>
              <a:spLocks noEditPoints="1"/>
            </p:cNvSpPr>
            <p:nvPr/>
          </p:nvSpPr>
          <p:spPr bwMode="auto">
            <a:xfrm>
              <a:off x="5729288" y="3724275"/>
              <a:ext cx="28575" cy="30162"/>
            </a:xfrm>
            <a:custGeom>
              <a:avLst/>
              <a:ahLst/>
              <a:cxnLst>
                <a:cxn ang="0">
                  <a:pos x="13" y="2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7" y="3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7" y="9"/>
                </a:cxn>
                <a:cxn ang="0">
                  <a:pos x="8" y="10"/>
                </a:cxn>
                <a:cxn ang="0">
                  <a:pos x="6" y="13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4"/>
                </a:cxn>
                <a:cxn ang="0">
                  <a:pos x="1" y="14"/>
                </a:cxn>
                <a:cxn ang="0">
                  <a:pos x="5" y="16"/>
                </a:cxn>
                <a:cxn ang="0">
                  <a:pos x="4" y="18"/>
                </a:cxn>
                <a:cxn ang="0">
                  <a:pos x="6" y="18"/>
                </a:cxn>
                <a:cxn ang="0">
                  <a:pos x="7" y="16"/>
                </a:cxn>
                <a:cxn ang="0">
                  <a:pos x="12" y="15"/>
                </a:cxn>
                <a:cxn ang="0">
                  <a:pos x="14" y="13"/>
                </a:cxn>
                <a:cxn ang="0">
                  <a:pos x="14" y="11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2" y="5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8" y="4"/>
                </a:cxn>
                <a:cxn ang="0">
                  <a:pos x="17" y="4"/>
                </a:cxn>
                <a:cxn ang="0">
                  <a:pos x="13" y="2"/>
                </a:cxn>
                <a:cxn ang="0">
                  <a:pos x="8" y="5"/>
                </a:cxn>
                <a:cxn ang="0">
                  <a:pos x="9" y="5"/>
                </a:cxn>
                <a:cxn ang="0">
                  <a:pos x="10" y="5"/>
                </a:cxn>
                <a:cxn ang="0">
                  <a:pos x="9" y="7"/>
                </a:cxn>
                <a:cxn ang="0">
                  <a:pos x="8" y="6"/>
                </a:cxn>
                <a:cxn ang="0">
                  <a:pos x="8" y="5"/>
                </a:cxn>
                <a:cxn ang="0">
                  <a:pos x="8" y="13"/>
                </a:cxn>
                <a:cxn ang="0">
                  <a:pos x="9" y="11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8" y="13"/>
                </a:cxn>
              </a:cxnLst>
              <a:rect l="0" t="0" r="r" b="b"/>
              <a:pathLst>
                <a:path w="18" h="18">
                  <a:moveTo>
                    <a:pt x="13" y="2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9" y="2"/>
                    <a:pt x="8" y="2"/>
                    <a:pt x="7" y="3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5" y="8"/>
                    <a:pt x="6" y="9"/>
                    <a:pt x="7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4" y="13"/>
                  </a:cubicBezTo>
                  <a:cubicBezTo>
                    <a:pt x="3" y="12"/>
                    <a:pt x="2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5"/>
                    <a:pt x="3" y="15"/>
                    <a:pt x="5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9" y="16"/>
                    <a:pt x="10" y="16"/>
                    <a:pt x="12" y="15"/>
                  </a:cubicBezTo>
                  <a:cubicBezTo>
                    <a:pt x="13" y="15"/>
                    <a:pt x="14" y="14"/>
                    <a:pt x="14" y="13"/>
                  </a:cubicBezTo>
                  <a:cubicBezTo>
                    <a:pt x="14" y="12"/>
                    <a:pt x="14" y="11"/>
                    <a:pt x="14" y="11"/>
                  </a:cubicBezTo>
                  <a:cubicBezTo>
                    <a:pt x="14" y="10"/>
                    <a:pt x="13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4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3"/>
                    <a:pt x="15" y="3"/>
                    <a:pt x="13" y="2"/>
                  </a:cubicBezTo>
                  <a:close/>
                  <a:moveTo>
                    <a:pt x="8" y="5"/>
                  </a:moveTo>
                  <a:cubicBezTo>
                    <a:pt x="8" y="5"/>
                    <a:pt x="8" y="5"/>
                    <a:pt x="9" y="5"/>
                  </a:cubicBezTo>
                  <a:cubicBezTo>
                    <a:pt x="9" y="5"/>
                    <a:pt x="9" y="5"/>
                    <a:pt x="10" y="5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8" y="6"/>
                    <a:pt x="8" y="6"/>
                    <a:pt x="8" y="5"/>
                  </a:cubicBezTo>
                  <a:close/>
                  <a:moveTo>
                    <a:pt x="8" y="13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0" y="11"/>
                    <a:pt x="10" y="12"/>
                  </a:cubicBezTo>
                  <a:cubicBezTo>
                    <a:pt x="11" y="12"/>
                    <a:pt x="11" y="12"/>
                    <a:pt x="10" y="12"/>
                  </a:cubicBezTo>
                  <a:cubicBezTo>
                    <a:pt x="10" y="13"/>
                    <a:pt x="10" y="13"/>
                    <a:pt x="8" y="13"/>
                  </a:cubicBezTo>
                  <a:close/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6" name="Freeform 35"/>
            <p:cNvSpPr>
              <a:spLocks noEditPoints="1"/>
            </p:cNvSpPr>
            <p:nvPr/>
          </p:nvSpPr>
          <p:spPr bwMode="auto">
            <a:xfrm>
              <a:off x="5584825" y="3732213"/>
              <a:ext cx="120650" cy="139700"/>
            </a:xfrm>
            <a:custGeom>
              <a:avLst/>
              <a:ahLst/>
              <a:cxnLst>
                <a:cxn ang="0">
                  <a:pos x="73" y="49"/>
                </a:cxn>
                <a:cxn ang="0">
                  <a:pos x="16" y="0"/>
                </a:cxn>
                <a:cxn ang="0">
                  <a:pos x="0" y="36"/>
                </a:cxn>
                <a:cxn ang="0">
                  <a:pos x="57" y="84"/>
                </a:cxn>
                <a:cxn ang="0">
                  <a:pos x="73" y="49"/>
                </a:cxn>
                <a:cxn ang="0">
                  <a:pos x="62" y="43"/>
                </a:cxn>
                <a:cxn ang="0">
                  <a:pos x="69" y="50"/>
                </a:cxn>
                <a:cxn ang="0">
                  <a:pos x="65" y="57"/>
                </a:cxn>
                <a:cxn ang="0">
                  <a:pos x="62" y="43"/>
                </a:cxn>
                <a:cxn ang="0">
                  <a:pos x="11" y="41"/>
                </a:cxn>
                <a:cxn ang="0">
                  <a:pos x="4" y="35"/>
                </a:cxn>
                <a:cxn ang="0">
                  <a:pos x="8" y="27"/>
                </a:cxn>
                <a:cxn ang="0">
                  <a:pos x="11" y="41"/>
                </a:cxn>
                <a:cxn ang="0">
                  <a:pos x="14" y="13"/>
                </a:cxn>
                <a:cxn ang="0">
                  <a:pos x="17" y="6"/>
                </a:cxn>
                <a:cxn ang="0">
                  <a:pos x="24" y="12"/>
                </a:cxn>
                <a:cxn ang="0">
                  <a:pos x="14" y="13"/>
                </a:cxn>
                <a:cxn ang="0">
                  <a:pos x="31" y="55"/>
                </a:cxn>
                <a:cxn ang="0">
                  <a:pos x="25" y="32"/>
                </a:cxn>
                <a:cxn ang="0">
                  <a:pos x="42" y="30"/>
                </a:cxn>
                <a:cxn ang="0">
                  <a:pos x="48" y="52"/>
                </a:cxn>
                <a:cxn ang="0">
                  <a:pos x="31" y="55"/>
                </a:cxn>
                <a:cxn ang="0">
                  <a:pos x="49" y="73"/>
                </a:cxn>
                <a:cxn ang="0">
                  <a:pos x="59" y="71"/>
                </a:cxn>
                <a:cxn ang="0">
                  <a:pos x="56" y="79"/>
                </a:cxn>
                <a:cxn ang="0">
                  <a:pos x="49" y="73"/>
                </a:cxn>
                <a:cxn ang="0">
                  <a:pos x="49" y="73"/>
                </a:cxn>
                <a:cxn ang="0">
                  <a:pos x="49" y="73"/>
                </a:cxn>
              </a:cxnLst>
              <a:rect l="0" t="0" r="r" b="b"/>
              <a:pathLst>
                <a:path w="73" h="84">
                  <a:moveTo>
                    <a:pt x="73" y="49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57" y="84"/>
                    <a:pt x="57" y="84"/>
                    <a:pt x="57" y="84"/>
                  </a:cubicBezTo>
                  <a:lnTo>
                    <a:pt x="73" y="49"/>
                  </a:lnTo>
                  <a:close/>
                  <a:moveTo>
                    <a:pt x="62" y="43"/>
                  </a:moveTo>
                  <a:cubicBezTo>
                    <a:pt x="69" y="50"/>
                    <a:pt x="69" y="50"/>
                    <a:pt x="69" y="50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2" y="53"/>
                    <a:pt x="60" y="48"/>
                    <a:pt x="62" y="43"/>
                  </a:cubicBezTo>
                  <a:close/>
                  <a:moveTo>
                    <a:pt x="11" y="41"/>
                  </a:moveTo>
                  <a:cubicBezTo>
                    <a:pt x="4" y="35"/>
                    <a:pt x="4" y="35"/>
                    <a:pt x="4" y="35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1" y="31"/>
                    <a:pt x="12" y="37"/>
                    <a:pt x="11" y="41"/>
                  </a:cubicBezTo>
                  <a:close/>
                  <a:moveTo>
                    <a:pt x="14" y="13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2" y="15"/>
                    <a:pt x="18" y="16"/>
                    <a:pt x="14" y="13"/>
                  </a:cubicBezTo>
                  <a:close/>
                  <a:moveTo>
                    <a:pt x="31" y="55"/>
                  </a:moveTo>
                  <a:cubicBezTo>
                    <a:pt x="24" y="49"/>
                    <a:pt x="22" y="39"/>
                    <a:pt x="25" y="32"/>
                  </a:cubicBezTo>
                  <a:cubicBezTo>
                    <a:pt x="28" y="25"/>
                    <a:pt x="36" y="24"/>
                    <a:pt x="42" y="30"/>
                  </a:cubicBezTo>
                  <a:cubicBezTo>
                    <a:pt x="48" y="35"/>
                    <a:pt x="51" y="45"/>
                    <a:pt x="48" y="52"/>
                  </a:cubicBezTo>
                  <a:cubicBezTo>
                    <a:pt x="45" y="59"/>
                    <a:pt x="37" y="60"/>
                    <a:pt x="31" y="55"/>
                  </a:cubicBezTo>
                  <a:close/>
                  <a:moveTo>
                    <a:pt x="49" y="73"/>
                  </a:moveTo>
                  <a:cubicBezTo>
                    <a:pt x="51" y="69"/>
                    <a:pt x="55" y="69"/>
                    <a:pt x="59" y="71"/>
                  </a:cubicBezTo>
                  <a:cubicBezTo>
                    <a:pt x="56" y="79"/>
                    <a:pt x="56" y="79"/>
                    <a:pt x="56" y="79"/>
                  </a:cubicBezTo>
                  <a:lnTo>
                    <a:pt x="49" y="73"/>
                  </a:lnTo>
                  <a:close/>
                  <a:moveTo>
                    <a:pt x="49" y="73"/>
                  </a:moveTo>
                  <a:cubicBezTo>
                    <a:pt x="49" y="73"/>
                    <a:pt x="49" y="73"/>
                    <a:pt x="49" y="7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  <p:sp>
          <p:nvSpPr>
            <p:cNvPr id="1048947" name="Freeform 36"/>
            <p:cNvSpPr>
              <a:spLocks noEditPoints="1"/>
            </p:cNvSpPr>
            <p:nvPr/>
          </p:nvSpPr>
          <p:spPr bwMode="auto">
            <a:xfrm>
              <a:off x="5630863" y="3784600"/>
              <a:ext cx="26988" cy="34925"/>
            </a:xfrm>
            <a:custGeom>
              <a:avLst/>
              <a:ahLst/>
              <a:cxnLst>
                <a:cxn ang="0">
                  <a:pos x="13" y="3"/>
                </a:cxn>
                <a:cxn ang="0">
                  <a:pos x="14" y="1"/>
                </a:cxn>
                <a:cxn ang="0">
                  <a:pos x="12" y="0"/>
                </a:cxn>
                <a:cxn ang="0">
                  <a:pos x="11" y="2"/>
                </a:cxn>
                <a:cxn ang="0">
                  <a:pos x="7" y="1"/>
                </a:cxn>
                <a:cxn ang="0">
                  <a:pos x="5" y="2"/>
                </a:cxn>
                <a:cxn ang="0">
                  <a:pos x="5" y="6"/>
                </a:cxn>
                <a:cxn ang="0">
                  <a:pos x="6" y="9"/>
                </a:cxn>
                <a:cxn ang="0">
                  <a:pos x="7" y="10"/>
                </a:cxn>
                <a:cxn ang="0">
                  <a:pos x="5" y="14"/>
                </a:cxn>
                <a:cxn ang="0">
                  <a:pos x="4" y="12"/>
                </a:cxn>
                <a:cxn ang="0">
                  <a:pos x="2" y="10"/>
                </a:cxn>
                <a:cxn ang="0">
                  <a:pos x="2" y="9"/>
                </a:cxn>
                <a:cxn ang="0">
                  <a:pos x="0" y="12"/>
                </a:cxn>
                <a:cxn ang="0">
                  <a:pos x="1" y="12"/>
                </a:cxn>
                <a:cxn ang="0">
                  <a:pos x="4" y="17"/>
                </a:cxn>
                <a:cxn ang="0">
                  <a:pos x="3" y="19"/>
                </a:cxn>
                <a:cxn ang="0">
                  <a:pos x="5" y="21"/>
                </a:cxn>
                <a:cxn ang="0">
                  <a:pos x="6" y="18"/>
                </a:cxn>
                <a:cxn ang="0">
                  <a:pos x="10" y="19"/>
                </a:cxn>
                <a:cxn ang="0">
                  <a:pos x="12" y="18"/>
                </a:cxn>
                <a:cxn ang="0">
                  <a:pos x="12" y="15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2" y="6"/>
                </a:cxn>
                <a:cxn ang="0">
                  <a:pos x="14" y="9"/>
                </a:cxn>
                <a:cxn ang="0">
                  <a:pos x="14" y="10"/>
                </a:cxn>
                <a:cxn ang="0">
                  <a:pos x="16" y="8"/>
                </a:cxn>
                <a:cxn ang="0">
                  <a:pos x="16" y="7"/>
                </a:cxn>
                <a:cxn ang="0">
                  <a:pos x="13" y="3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9" y="13"/>
                </a:cxn>
                <a:cxn ang="0">
                  <a:pos x="9" y="14"/>
                </a:cxn>
                <a:cxn ang="0">
                  <a:pos x="9" y="15"/>
                </a:cxn>
                <a:cxn ang="0">
                  <a:pos x="8" y="7"/>
                </a:cxn>
                <a:cxn ang="0">
                  <a:pos x="8" y="6"/>
                </a:cxn>
                <a:cxn ang="0">
                  <a:pos x="8" y="5"/>
                </a:cxn>
                <a:cxn ang="0">
                  <a:pos x="9" y="4"/>
                </a:cxn>
                <a:cxn ang="0">
                  <a:pos x="10" y="4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8" y="7"/>
                </a:cxn>
              </a:cxnLst>
              <a:rect l="0" t="0" r="r" b="b"/>
              <a:pathLst>
                <a:path w="16" h="21">
                  <a:moveTo>
                    <a:pt x="13" y="3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8" y="0"/>
                    <a:pt x="7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5" y="3"/>
                    <a:pt x="4" y="4"/>
                    <a:pt x="5" y="6"/>
                  </a:cubicBezTo>
                  <a:cubicBezTo>
                    <a:pt x="5" y="7"/>
                    <a:pt x="6" y="8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4" y="13"/>
                    <a:pt x="4" y="12"/>
                  </a:cubicBezTo>
                  <a:cubicBezTo>
                    <a:pt x="3" y="11"/>
                    <a:pt x="2" y="10"/>
                    <a:pt x="2" y="1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4"/>
                    <a:pt x="3" y="15"/>
                    <a:pt x="4" y="17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8" y="19"/>
                    <a:pt x="9" y="20"/>
                    <a:pt x="10" y="19"/>
                  </a:cubicBezTo>
                  <a:cubicBezTo>
                    <a:pt x="11" y="19"/>
                    <a:pt x="12" y="19"/>
                    <a:pt x="12" y="18"/>
                  </a:cubicBezTo>
                  <a:cubicBezTo>
                    <a:pt x="13" y="17"/>
                    <a:pt x="13" y="16"/>
                    <a:pt x="12" y="15"/>
                  </a:cubicBezTo>
                  <a:cubicBezTo>
                    <a:pt x="12" y="13"/>
                    <a:pt x="12" y="12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7"/>
                    <a:pt x="13" y="8"/>
                    <a:pt x="14" y="9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6"/>
                    <a:pt x="14" y="5"/>
                    <a:pt x="13" y="3"/>
                  </a:cubicBezTo>
                  <a:close/>
                  <a:moveTo>
                    <a:pt x="9" y="15"/>
                  </a:moveTo>
                  <a:cubicBezTo>
                    <a:pt x="9" y="16"/>
                    <a:pt x="9" y="16"/>
                    <a:pt x="7" y="15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lose/>
                  <a:moveTo>
                    <a:pt x="8" y="7"/>
                  </a:moveTo>
                  <a:cubicBezTo>
                    <a:pt x="8" y="7"/>
                    <a:pt x="8" y="6"/>
                    <a:pt x="8" y="6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9" y="4"/>
                  </a:cubicBezTo>
                  <a:cubicBezTo>
                    <a:pt x="9" y="4"/>
                    <a:pt x="9" y="4"/>
                    <a:pt x="10" y="4"/>
                  </a:cubicBezTo>
                  <a:lnTo>
                    <a:pt x="8" y="7"/>
                  </a:ln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>
                <a:sym typeface="+mn-lt"/>
              </a:endParaRPr>
            </a:p>
          </p:txBody>
        </p:sp>
      </p:grpSp>
      <p:grpSp>
        <p:nvGrpSpPr>
          <p:cNvPr id="126" name="组合 60"/>
          <p:cNvGrpSpPr/>
          <p:nvPr/>
        </p:nvGrpSpPr>
        <p:grpSpPr>
          <a:xfrm>
            <a:off x="6936378" y="1635993"/>
            <a:ext cx="4501071" cy="4481148"/>
            <a:chOff x="6816963" y="2751509"/>
            <a:chExt cx="5396763" cy="5372875"/>
          </a:xfrm>
          <a:solidFill>
            <a:schemeClr val="accent1"/>
          </a:solidFill>
        </p:grpSpPr>
        <p:sp>
          <p:nvSpPr>
            <p:cNvPr id="1048948" name="Freeform 111"/>
            <p:cNvSpPr/>
            <p:nvPr/>
          </p:nvSpPr>
          <p:spPr bwMode="auto">
            <a:xfrm>
              <a:off x="9610863" y="5521526"/>
              <a:ext cx="310433" cy="310433"/>
            </a:xfrm>
            <a:custGeom>
              <a:avLst/>
              <a:gdLst>
                <a:gd name="T0" fmla="*/ 152 w 186"/>
                <a:gd name="T1" fmla="*/ 0 h 184"/>
                <a:gd name="T2" fmla="*/ 166 w 186"/>
                <a:gd name="T3" fmla="*/ 16 h 184"/>
                <a:gd name="T4" fmla="*/ 177 w 186"/>
                <a:gd name="T5" fmla="*/ 34 h 184"/>
                <a:gd name="T6" fmla="*/ 183 w 186"/>
                <a:gd name="T7" fmla="*/ 55 h 184"/>
                <a:gd name="T8" fmla="*/ 186 w 186"/>
                <a:gd name="T9" fmla="*/ 78 h 184"/>
                <a:gd name="T10" fmla="*/ 183 w 186"/>
                <a:gd name="T11" fmla="*/ 101 h 184"/>
                <a:gd name="T12" fmla="*/ 175 w 186"/>
                <a:gd name="T13" fmla="*/ 124 h 184"/>
                <a:gd name="T14" fmla="*/ 162 w 186"/>
                <a:gd name="T15" fmla="*/ 144 h 184"/>
                <a:gd name="T16" fmla="*/ 145 w 186"/>
                <a:gd name="T17" fmla="*/ 161 h 184"/>
                <a:gd name="T18" fmla="*/ 126 w 186"/>
                <a:gd name="T19" fmla="*/ 174 h 184"/>
                <a:gd name="T20" fmla="*/ 103 w 186"/>
                <a:gd name="T21" fmla="*/ 182 h 184"/>
                <a:gd name="T22" fmla="*/ 78 w 186"/>
                <a:gd name="T23" fmla="*/ 184 h 184"/>
                <a:gd name="T24" fmla="*/ 55 w 186"/>
                <a:gd name="T25" fmla="*/ 182 h 184"/>
                <a:gd name="T26" fmla="*/ 35 w 186"/>
                <a:gd name="T27" fmla="*/ 176 h 184"/>
                <a:gd name="T28" fmla="*/ 16 w 186"/>
                <a:gd name="T29" fmla="*/ 164 h 184"/>
                <a:gd name="T30" fmla="*/ 0 w 186"/>
                <a:gd name="T31" fmla="*/ 151 h 184"/>
                <a:gd name="T32" fmla="*/ 26 w 186"/>
                <a:gd name="T33" fmla="*/ 141 h 184"/>
                <a:gd name="T34" fmla="*/ 50 w 186"/>
                <a:gd name="T35" fmla="*/ 127 h 184"/>
                <a:gd name="T36" fmla="*/ 73 w 186"/>
                <a:gd name="T37" fmla="*/ 112 h 184"/>
                <a:gd name="T38" fmla="*/ 95 w 186"/>
                <a:gd name="T39" fmla="*/ 93 h 184"/>
                <a:gd name="T40" fmla="*/ 113 w 186"/>
                <a:gd name="T41" fmla="*/ 71 h 184"/>
                <a:gd name="T42" fmla="*/ 129 w 186"/>
                <a:gd name="T43" fmla="*/ 49 h 184"/>
                <a:gd name="T44" fmla="*/ 142 w 186"/>
                <a:gd name="T45" fmla="*/ 25 h 184"/>
                <a:gd name="T46" fmla="*/ 152 w 186"/>
                <a:gd name="T47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6" h="184">
                  <a:moveTo>
                    <a:pt x="152" y="0"/>
                  </a:moveTo>
                  <a:lnTo>
                    <a:pt x="166" y="16"/>
                  </a:lnTo>
                  <a:lnTo>
                    <a:pt x="177" y="34"/>
                  </a:lnTo>
                  <a:lnTo>
                    <a:pt x="183" y="55"/>
                  </a:lnTo>
                  <a:lnTo>
                    <a:pt x="186" y="78"/>
                  </a:lnTo>
                  <a:lnTo>
                    <a:pt x="183" y="101"/>
                  </a:lnTo>
                  <a:lnTo>
                    <a:pt x="175" y="124"/>
                  </a:lnTo>
                  <a:lnTo>
                    <a:pt x="162" y="144"/>
                  </a:lnTo>
                  <a:lnTo>
                    <a:pt x="145" y="161"/>
                  </a:lnTo>
                  <a:lnTo>
                    <a:pt x="126" y="174"/>
                  </a:lnTo>
                  <a:lnTo>
                    <a:pt x="103" y="182"/>
                  </a:lnTo>
                  <a:lnTo>
                    <a:pt x="78" y="184"/>
                  </a:lnTo>
                  <a:lnTo>
                    <a:pt x="55" y="182"/>
                  </a:lnTo>
                  <a:lnTo>
                    <a:pt x="35" y="176"/>
                  </a:lnTo>
                  <a:lnTo>
                    <a:pt x="16" y="164"/>
                  </a:lnTo>
                  <a:lnTo>
                    <a:pt x="0" y="151"/>
                  </a:lnTo>
                  <a:lnTo>
                    <a:pt x="26" y="141"/>
                  </a:lnTo>
                  <a:lnTo>
                    <a:pt x="50" y="127"/>
                  </a:lnTo>
                  <a:lnTo>
                    <a:pt x="73" y="112"/>
                  </a:lnTo>
                  <a:lnTo>
                    <a:pt x="95" y="93"/>
                  </a:lnTo>
                  <a:lnTo>
                    <a:pt x="113" y="71"/>
                  </a:lnTo>
                  <a:lnTo>
                    <a:pt x="129" y="49"/>
                  </a:lnTo>
                  <a:lnTo>
                    <a:pt x="142" y="25"/>
                  </a:lnTo>
                  <a:lnTo>
                    <a:pt x="1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  <p:sp>
          <p:nvSpPr>
            <p:cNvPr id="1048949" name="Freeform 112"/>
            <p:cNvSpPr/>
            <p:nvPr/>
          </p:nvSpPr>
          <p:spPr bwMode="auto">
            <a:xfrm>
              <a:off x="8894478" y="4829022"/>
              <a:ext cx="1671563" cy="1647681"/>
            </a:xfrm>
            <a:custGeom>
              <a:avLst/>
              <a:gdLst>
                <a:gd name="T0" fmla="*/ 581 w 1048"/>
                <a:gd name="T1" fmla="*/ 3 h 1045"/>
                <a:gd name="T2" fmla="*/ 690 w 1048"/>
                <a:gd name="T3" fmla="*/ 26 h 1045"/>
                <a:gd name="T4" fmla="*/ 788 w 1048"/>
                <a:gd name="T5" fmla="*/ 71 h 1045"/>
                <a:gd name="T6" fmla="*/ 875 w 1048"/>
                <a:gd name="T7" fmla="*/ 135 h 1045"/>
                <a:gd name="T8" fmla="*/ 947 w 1048"/>
                <a:gd name="T9" fmla="*/ 214 h 1045"/>
                <a:gd name="T10" fmla="*/ 1002 w 1048"/>
                <a:gd name="T11" fmla="*/ 307 h 1045"/>
                <a:gd name="T12" fmla="*/ 1037 w 1048"/>
                <a:gd name="T13" fmla="*/ 410 h 1045"/>
                <a:gd name="T14" fmla="*/ 1048 w 1048"/>
                <a:gd name="T15" fmla="*/ 523 h 1045"/>
                <a:gd name="T16" fmla="*/ 1037 w 1048"/>
                <a:gd name="T17" fmla="*/ 634 h 1045"/>
                <a:gd name="T18" fmla="*/ 1002 w 1048"/>
                <a:gd name="T19" fmla="*/ 738 h 1045"/>
                <a:gd name="T20" fmla="*/ 947 w 1048"/>
                <a:gd name="T21" fmla="*/ 830 h 1045"/>
                <a:gd name="T22" fmla="*/ 875 w 1048"/>
                <a:gd name="T23" fmla="*/ 910 h 1045"/>
                <a:gd name="T24" fmla="*/ 788 w 1048"/>
                <a:gd name="T25" fmla="*/ 974 h 1045"/>
                <a:gd name="T26" fmla="*/ 690 w 1048"/>
                <a:gd name="T27" fmla="*/ 1018 h 1045"/>
                <a:gd name="T28" fmla="*/ 581 w 1048"/>
                <a:gd name="T29" fmla="*/ 1042 h 1045"/>
                <a:gd name="T30" fmla="*/ 467 w 1048"/>
                <a:gd name="T31" fmla="*/ 1042 h 1045"/>
                <a:gd name="T32" fmla="*/ 358 w 1048"/>
                <a:gd name="T33" fmla="*/ 1018 h 1045"/>
                <a:gd name="T34" fmla="*/ 260 w 1048"/>
                <a:gd name="T35" fmla="*/ 974 h 1045"/>
                <a:gd name="T36" fmla="*/ 173 w 1048"/>
                <a:gd name="T37" fmla="*/ 910 h 1045"/>
                <a:gd name="T38" fmla="*/ 100 w 1048"/>
                <a:gd name="T39" fmla="*/ 830 h 1045"/>
                <a:gd name="T40" fmla="*/ 46 w 1048"/>
                <a:gd name="T41" fmla="*/ 738 h 1045"/>
                <a:gd name="T42" fmla="*/ 11 w 1048"/>
                <a:gd name="T43" fmla="*/ 634 h 1045"/>
                <a:gd name="T44" fmla="*/ 0 w 1048"/>
                <a:gd name="T45" fmla="*/ 523 h 1045"/>
                <a:gd name="T46" fmla="*/ 10 w 1048"/>
                <a:gd name="T47" fmla="*/ 416 h 1045"/>
                <a:gd name="T48" fmla="*/ 26 w 1048"/>
                <a:gd name="T49" fmla="*/ 368 h 1045"/>
                <a:gd name="T50" fmla="*/ 39 w 1048"/>
                <a:gd name="T51" fmla="*/ 381 h 1045"/>
                <a:gd name="T52" fmla="*/ 62 w 1048"/>
                <a:gd name="T53" fmla="*/ 405 h 1045"/>
                <a:gd name="T54" fmla="*/ 92 w 1048"/>
                <a:gd name="T55" fmla="*/ 435 h 1045"/>
                <a:gd name="T56" fmla="*/ 125 w 1048"/>
                <a:gd name="T57" fmla="*/ 467 h 1045"/>
                <a:gd name="T58" fmla="*/ 158 w 1048"/>
                <a:gd name="T59" fmla="*/ 499 h 1045"/>
                <a:gd name="T60" fmla="*/ 186 w 1048"/>
                <a:gd name="T61" fmla="*/ 527 h 1045"/>
                <a:gd name="T62" fmla="*/ 207 w 1048"/>
                <a:gd name="T63" fmla="*/ 547 h 1045"/>
                <a:gd name="T64" fmla="*/ 216 w 1048"/>
                <a:gd name="T65" fmla="*/ 556 h 1045"/>
                <a:gd name="T66" fmla="*/ 236 w 1048"/>
                <a:gd name="T67" fmla="*/ 636 h 1045"/>
                <a:gd name="T68" fmla="*/ 276 w 1048"/>
                <a:gd name="T69" fmla="*/ 706 h 1045"/>
                <a:gd name="T70" fmla="*/ 332 w 1048"/>
                <a:gd name="T71" fmla="*/ 764 h 1045"/>
                <a:gd name="T72" fmla="*/ 402 w 1048"/>
                <a:gd name="T73" fmla="*/ 805 h 1045"/>
                <a:gd name="T74" fmla="*/ 482 w 1048"/>
                <a:gd name="T75" fmla="*/ 828 h 1045"/>
                <a:gd name="T76" fmla="*/ 566 w 1048"/>
                <a:gd name="T77" fmla="*/ 828 h 1045"/>
                <a:gd name="T78" fmla="*/ 644 w 1048"/>
                <a:gd name="T79" fmla="*/ 806 h 1045"/>
                <a:gd name="T80" fmla="*/ 713 w 1048"/>
                <a:gd name="T81" fmla="*/ 766 h 1045"/>
                <a:gd name="T82" fmla="*/ 769 w 1048"/>
                <a:gd name="T83" fmla="*/ 710 h 1045"/>
                <a:gd name="T84" fmla="*/ 809 w 1048"/>
                <a:gd name="T85" fmla="*/ 642 h 1045"/>
                <a:gd name="T86" fmla="*/ 831 w 1048"/>
                <a:gd name="T87" fmla="*/ 564 h 1045"/>
                <a:gd name="T88" fmla="*/ 831 w 1048"/>
                <a:gd name="T89" fmla="*/ 480 h 1045"/>
                <a:gd name="T90" fmla="*/ 809 w 1048"/>
                <a:gd name="T91" fmla="*/ 401 h 1045"/>
                <a:gd name="T92" fmla="*/ 768 w 1048"/>
                <a:gd name="T93" fmla="*/ 332 h 1045"/>
                <a:gd name="T94" fmla="*/ 710 w 1048"/>
                <a:gd name="T95" fmla="*/ 276 h 1045"/>
                <a:gd name="T96" fmla="*/ 639 w 1048"/>
                <a:gd name="T97" fmla="*/ 236 h 1045"/>
                <a:gd name="T98" fmla="*/ 559 w 1048"/>
                <a:gd name="T99" fmla="*/ 216 h 1045"/>
                <a:gd name="T100" fmla="*/ 550 w 1048"/>
                <a:gd name="T101" fmla="*/ 207 h 1045"/>
                <a:gd name="T102" fmla="*/ 530 w 1048"/>
                <a:gd name="T103" fmla="*/ 186 h 1045"/>
                <a:gd name="T104" fmla="*/ 502 w 1048"/>
                <a:gd name="T105" fmla="*/ 157 h 1045"/>
                <a:gd name="T106" fmla="*/ 470 w 1048"/>
                <a:gd name="T107" fmla="*/ 125 h 1045"/>
                <a:gd name="T108" fmla="*/ 437 w 1048"/>
                <a:gd name="T109" fmla="*/ 92 h 1045"/>
                <a:gd name="T110" fmla="*/ 407 w 1048"/>
                <a:gd name="T111" fmla="*/ 62 h 1045"/>
                <a:gd name="T112" fmla="*/ 384 w 1048"/>
                <a:gd name="T113" fmla="*/ 39 h 1045"/>
                <a:gd name="T114" fmla="*/ 371 w 1048"/>
                <a:gd name="T115" fmla="*/ 25 h 1045"/>
                <a:gd name="T116" fmla="*/ 418 w 1048"/>
                <a:gd name="T117" fmla="*/ 11 h 1045"/>
                <a:gd name="T118" fmla="*/ 524 w 1048"/>
                <a:gd name="T119" fmla="*/ 0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48" h="1045">
                  <a:moveTo>
                    <a:pt x="524" y="0"/>
                  </a:moveTo>
                  <a:lnTo>
                    <a:pt x="581" y="3"/>
                  </a:lnTo>
                  <a:lnTo>
                    <a:pt x="636" y="12"/>
                  </a:lnTo>
                  <a:lnTo>
                    <a:pt x="690" y="26"/>
                  </a:lnTo>
                  <a:lnTo>
                    <a:pt x="741" y="46"/>
                  </a:lnTo>
                  <a:lnTo>
                    <a:pt x="788" y="71"/>
                  </a:lnTo>
                  <a:lnTo>
                    <a:pt x="834" y="101"/>
                  </a:lnTo>
                  <a:lnTo>
                    <a:pt x="875" y="135"/>
                  </a:lnTo>
                  <a:lnTo>
                    <a:pt x="914" y="173"/>
                  </a:lnTo>
                  <a:lnTo>
                    <a:pt x="947" y="214"/>
                  </a:lnTo>
                  <a:lnTo>
                    <a:pt x="977" y="258"/>
                  </a:lnTo>
                  <a:lnTo>
                    <a:pt x="1002" y="307"/>
                  </a:lnTo>
                  <a:lnTo>
                    <a:pt x="1022" y="358"/>
                  </a:lnTo>
                  <a:lnTo>
                    <a:pt x="1037" y="410"/>
                  </a:lnTo>
                  <a:lnTo>
                    <a:pt x="1045" y="466"/>
                  </a:lnTo>
                  <a:lnTo>
                    <a:pt x="1048" y="523"/>
                  </a:lnTo>
                  <a:lnTo>
                    <a:pt x="1045" y="579"/>
                  </a:lnTo>
                  <a:lnTo>
                    <a:pt x="1037" y="634"/>
                  </a:lnTo>
                  <a:lnTo>
                    <a:pt x="1022" y="687"/>
                  </a:lnTo>
                  <a:lnTo>
                    <a:pt x="1002" y="738"/>
                  </a:lnTo>
                  <a:lnTo>
                    <a:pt x="977" y="786"/>
                  </a:lnTo>
                  <a:lnTo>
                    <a:pt x="947" y="830"/>
                  </a:lnTo>
                  <a:lnTo>
                    <a:pt x="914" y="872"/>
                  </a:lnTo>
                  <a:lnTo>
                    <a:pt x="875" y="910"/>
                  </a:lnTo>
                  <a:lnTo>
                    <a:pt x="834" y="944"/>
                  </a:lnTo>
                  <a:lnTo>
                    <a:pt x="788" y="974"/>
                  </a:lnTo>
                  <a:lnTo>
                    <a:pt x="741" y="998"/>
                  </a:lnTo>
                  <a:lnTo>
                    <a:pt x="690" y="1018"/>
                  </a:lnTo>
                  <a:lnTo>
                    <a:pt x="636" y="1032"/>
                  </a:lnTo>
                  <a:lnTo>
                    <a:pt x="581" y="1042"/>
                  </a:lnTo>
                  <a:lnTo>
                    <a:pt x="524" y="1045"/>
                  </a:lnTo>
                  <a:lnTo>
                    <a:pt x="467" y="1042"/>
                  </a:lnTo>
                  <a:lnTo>
                    <a:pt x="411" y="1032"/>
                  </a:lnTo>
                  <a:lnTo>
                    <a:pt x="358" y="1018"/>
                  </a:lnTo>
                  <a:lnTo>
                    <a:pt x="308" y="998"/>
                  </a:lnTo>
                  <a:lnTo>
                    <a:pt x="260" y="974"/>
                  </a:lnTo>
                  <a:lnTo>
                    <a:pt x="214" y="944"/>
                  </a:lnTo>
                  <a:lnTo>
                    <a:pt x="173" y="910"/>
                  </a:lnTo>
                  <a:lnTo>
                    <a:pt x="135" y="872"/>
                  </a:lnTo>
                  <a:lnTo>
                    <a:pt x="100" y="830"/>
                  </a:lnTo>
                  <a:lnTo>
                    <a:pt x="71" y="786"/>
                  </a:lnTo>
                  <a:lnTo>
                    <a:pt x="46" y="738"/>
                  </a:lnTo>
                  <a:lnTo>
                    <a:pt x="27" y="687"/>
                  </a:lnTo>
                  <a:lnTo>
                    <a:pt x="11" y="634"/>
                  </a:lnTo>
                  <a:lnTo>
                    <a:pt x="3" y="579"/>
                  </a:lnTo>
                  <a:lnTo>
                    <a:pt x="0" y="523"/>
                  </a:lnTo>
                  <a:lnTo>
                    <a:pt x="2" y="469"/>
                  </a:lnTo>
                  <a:lnTo>
                    <a:pt x="10" y="416"/>
                  </a:lnTo>
                  <a:lnTo>
                    <a:pt x="24" y="367"/>
                  </a:lnTo>
                  <a:lnTo>
                    <a:pt x="26" y="368"/>
                  </a:lnTo>
                  <a:lnTo>
                    <a:pt x="31" y="373"/>
                  </a:lnTo>
                  <a:lnTo>
                    <a:pt x="39" y="381"/>
                  </a:lnTo>
                  <a:lnTo>
                    <a:pt x="50" y="393"/>
                  </a:lnTo>
                  <a:lnTo>
                    <a:pt x="62" y="405"/>
                  </a:lnTo>
                  <a:lnTo>
                    <a:pt x="76" y="419"/>
                  </a:lnTo>
                  <a:lnTo>
                    <a:pt x="92" y="435"/>
                  </a:lnTo>
                  <a:lnTo>
                    <a:pt x="109" y="450"/>
                  </a:lnTo>
                  <a:lnTo>
                    <a:pt x="125" y="467"/>
                  </a:lnTo>
                  <a:lnTo>
                    <a:pt x="142" y="483"/>
                  </a:lnTo>
                  <a:lnTo>
                    <a:pt x="158" y="499"/>
                  </a:lnTo>
                  <a:lnTo>
                    <a:pt x="173" y="513"/>
                  </a:lnTo>
                  <a:lnTo>
                    <a:pt x="186" y="527"/>
                  </a:lnTo>
                  <a:lnTo>
                    <a:pt x="198" y="538"/>
                  </a:lnTo>
                  <a:lnTo>
                    <a:pt x="207" y="547"/>
                  </a:lnTo>
                  <a:lnTo>
                    <a:pt x="213" y="554"/>
                  </a:lnTo>
                  <a:lnTo>
                    <a:pt x="216" y="556"/>
                  </a:lnTo>
                  <a:lnTo>
                    <a:pt x="224" y="597"/>
                  </a:lnTo>
                  <a:lnTo>
                    <a:pt x="236" y="636"/>
                  </a:lnTo>
                  <a:lnTo>
                    <a:pt x="254" y="673"/>
                  </a:lnTo>
                  <a:lnTo>
                    <a:pt x="276" y="706"/>
                  </a:lnTo>
                  <a:lnTo>
                    <a:pt x="302" y="737"/>
                  </a:lnTo>
                  <a:lnTo>
                    <a:pt x="332" y="764"/>
                  </a:lnTo>
                  <a:lnTo>
                    <a:pt x="366" y="787"/>
                  </a:lnTo>
                  <a:lnTo>
                    <a:pt x="402" y="805"/>
                  </a:lnTo>
                  <a:lnTo>
                    <a:pt x="440" y="819"/>
                  </a:lnTo>
                  <a:lnTo>
                    <a:pt x="482" y="828"/>
                  </a:lnTo>
                  <a:lnTo>
                    <a:pt x="524" y="830"/>
                  </a:lnTo>
                  <a:lnTo>
                    <a:pt x="566" y="828"/>
                  </a:lnTo>
                  <a:lnTo>
                    <a:pt x="606" y="820"/>
                  </a:lnTo>
                  <a:lnTo>
                    <a:pt x="644" y="806"/>
                  </a:lnTo>
                  <a:lnTo>
                    <a:pt x="681" y="789"/>
                  </a:lnTo>
                  <a:lnTo>
                    <a:pt x="713" y="766"/>
                  </a:lnTo>
                  <a:lnTo>
                    <a:pt x="743" y="740"/>
                  </a:lnTo>
                  <a:lnTo>
                    <a:pt x="769" y="710"/>
                  </a:lnTo>
                  <a:lnTo>
                    <a:pt x="791" y="677"/>
                  </a:lnTo>
                  <a:lnTo>
                    <a:pt x="809" y="642"/>
                  </a:lnTo>
                  <a:lnTo>
                    <a:pt x="823" y="604"/>
                  </a:lnTo>
                  <a:lnTo>
                    <a:pt x="831" y="564"/>
                  </a:lnTo>
                  <a:lnTo>
                    <a:pt x="834" y="523"/>
                  </a:lnTo>
                  <a:lnTo>
                    <a:pt x="831" y="480"/>
                  </a:lnTo>
                  <a:lnTo>
                    <a:pt x="823" y="439"/>
                  </a:lnTo>
                  <a:lnTo>
                    <a:pt x="809" y="401"/>
                  </a:lnTo>
                  <a:lnTo>
                    <a:pt x="790" y="365"/>
                  </a:lnTo>
                  <a:lnTo>
                    <a:pt x="768" y="332"/>
                  </a:lnTo>
                  <a:lnTo>
                    <a:pt x="741" y="302"/>
                  </a:lnTo>
                  <a:lnTo>
                    <a:pt x="710" y="276"/>
                  </a:lnTo>
                  <a:lnTo>
                    <a:pt x="676" y="253"/>
                  </a:lnTo>
                  <a:lnTo>
                    <a:pt x="639" y="236"/>
                  </a:lnTo>
                  <a:lnTo>
                    <a:pt x="601" y="223"/>
                  </a:lnTo>
                  <a:lnTo>
                    <a:pt x="559" y="216"/>
                  </a:lnTo>
                  <a:lnTo>
                    <a:pt x="556" y="213"/>
                  </a:lnTo>
                  <a:lnTo>
                    <a:pt x="550" y="207"/>
                  </a:lnTo>
                  <a:lnTo>
                    <a:pt x="542" y="198"/>
                  </a:lnTo>
                  <a:lnTo>
                    <a:pt x="530" y="186"/>
                  </a:lnTo>
                  <a:lnTo>
                    <a:pt x="517" y="173"/>
                  </a:lnTo>
                  <a:lnTo>
                    <a:pt x="502" y="157"/>
                  </a:lnTo>
                  <a:lnTo>
                    <a:pt x="487" y="142"/>
                  </a:lnTo>
                  <a:lnTo>
                    <a:pt x="470" y="125"/>
                  </a:lnTo>
                  <a:lnTo>
                    <a:pt x="454" y="109"/>
                  </a:lnTo>
                  <a:lnTo>
                    <a:pt x="437" y="92"/>
                  </a:lnTo>
                  <a:lnTo>
                    <a:pt x="422" y="77"/>
                  </a:lnTo>
                  <a:lnTo>
                    <a:pt x="407" y="62"/>
                  </a:lnTo>
                  <a:lnTo>
                    <a:pt x="395" y="49"/>
                  </a:lnTo>
                  <a:lnTo>
                    <a:pt x="384" y="39"/>
                  </a:lnTo>
                  <a:lnTo>
                    <a:pt x="376" y="30"/>
                  </a:lnTo>
                  <a:lnTo>
                    <a:pt x="371" y="25"/>
                  </a:lnTo>
                  <a:lnTo>
                    <a:pt x="369" y="23"/>
                  </a:lnTo>
                  <a:lnTo>
                    <a:pt x="418" y="11"/>
                  </a:lnTo>
                  <a:lnTo>
                    <a:pt x="470" y="3"/>
                  </a:lnTo>
                  <a:lnTo>
                    <a:pt x="5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  <p:sp>
          <p:nvSpPr>
            <p:cNvPr id="1048950" name="Freeform 113"/>
            <p:cNvSpPr/>
            <p:nvPr/>
          </p:nvSpPr>
          <p:spPr bwMode="auto">
            <a:xfrm>
              <a:off x="8249732" y="4160396"/>
              <a:ext cx="2984935" cy="2984931"/>
            </a:xfrm>
            <a:custGeom>
              <a:avLst/>
              <a:gdLst>
                <a:gd name="T0" fmla="*/ 1094 w 1884"/>
                <a:gd name="T1" fmla="*/ 12 h 1875"/>
                <a:gd name="T2" fmla="*/ 1308 w 1884"/>
                <a:gd name="T3" fmla="*/ 73 h 1875"/>
                <a:gd name="T4" fmla="*/ 1498 w 1884"/>
                <a:gd name="T5" fmla="*/ 180 h 1875"/>
                <a:gd name="T6" fmla="*/ 1657 w 1884"/>
                <a:gd name="T7" fmla="*/ 327 h 1875"/>
                <a:gd name="T8" fmla="*/ 1778 w 1884"/>
                <a:gd name="T9" fmla="*/ 506 h 1875"/>
                <a:gd name="T10" fmla="*/ 1856 w 1884"/>
                <a:gd name="T11" fmla="*/ 712 h 1875"/>
                <a:gd name="T12" fmla="*/ 1884 w 1884"/>
                <a:gd name="T13" fmla="*/ 938 h 1875"/>
                <a:gd name="T14" fmla="*/ 1856 w 1884"/>
                <a:gd name="T15" fmla="*/ 1163 h 1875"/>
                <a:gd name="T16" fmla="*/ 1778 w 1884"/>
                <a:gd name="T17" fmla="*/ 1368 h 1875"/>
                <a:gd name="T18" fmla="*/ 1657 w 1884"/>
                <a:gd name="T19" fmla="*/ 1547 h 1875"/>
                <a:gd name="T20" fmla="*/ 1498 w 1884"/>
                <a:gd name="T21" fmla="*/ 1694 h 1875"/>
                <a:gd name="T22" fmla="*/ 1308 w 1884"/>
                <a:gd name="T23" fmla="*/ 1801 h 1875"/>
                <a:gd name="T24" fmla="*/ 1094 w 1884"/>
                <a:gd name="T25" fmla="*/ 1863 h 1875"/>
                <a:gd name="T26" fmla="*/ 865 w 1884"/>
                <a:gd name="T27" fmla="*/ 1871 h 1875"/>
                <a:gd name="T28" fmla="*/ 645 w 1884"/>
                <a:gd name="T29" fmla="*/ 1827 h 1875"/>
                <a:gd name="T30" fmla="*/ 447 w 1884"/>
                <a:gd name="T31" fmla="*/ 1734 h 1875"/>
                <a:gd name="T32" fmla="*/ 277 w 1884"/>
                <a:gd name="T33" fmla="*/ 1600 h 1875"/>
                <a:gd name="T34" fmla="*/ 141 w 1884"/>
                <a:gd name="T35" fmla="*/ 1431 h 1875"/>
                <a:gd name="T36" fmla="*/ 48 w 1884"/>
                <a:gd name="T37" fmla="*/ 1234 h 1875"/>
                <a:gd name="T38" fmla="*/ 3 w 1884"/>
                <a:gd name="T39" fmla="*/ 1014 h 1875"/>
                <a:gd name="T40" fmla="*/ 12 w 1884"/>
                <a:gd name="T41" fmla="*/ 794 h 1875"/>
                <a:gd name="T42" fmla="*/ 67 w 1884"/>
                <a:gd name="T43" fmla="*/ 592 h 1875"/>
                <a:gd name="T44" fmla="*/ 286 w 1884"/>
                <a:gd name="T45" fmla="*/ 626 h 1875"/>
                <a:gd name="T46" fmla="*/ 227 w 1884"/>
                <a:gd name="T47" fmla="*/ 807 h 1875"/>
                <a:gd name="T48" fmla="*/ 218 w 1884"/>
                <a:gd name="T49" fmla="*/ 1003 h 1875"/>
                <a:gd name="T50" fmla="*/ 261 w 1884"/>
                <a:gd name="T51" fmla="*/ 1189 h 1875"/>
                <a:gd name="T52" fmla="*/ 348 w 1884"/>
                <a:gd name="T53" fmla="*/ 1354 h 1875"/>
                <a:gd name="T54" fmla="*/ 474 w 1884"/>
                <a:gd name="T55" fmla="*/ 1491 h 1875"/>
                <a:gd name="T56" fmla="*/ 631 w 1884"/>
                <a:gd name="T57" fmla="*/ 1591 h 1875"/>
                <a:gd name="T58" fmla="*/ 812 w 1884"/>
                <a:gd name="T59" fmla="*/ 1650 h 1875"/>
                <a:gd name="T60" fmla="*/ 1008 w 1884"/>
                <a:gd name="T61" fmla="*/ 1658 h 1875"/>
                <a:gd name="T62" fmla="*/ 1195 w 1884"/>
                <a:gd name="T63" fmla="*/ 1616 h 1875"/>
                <a:gd name="T64" fmla="*/ 1361 w 1884"/>
                <a:gd name="T65" fmla="*/ 1528 h 1875"/>
                <a:gd name="T66" fmla="*/ 1498 w 1884"/>
                <a:gd name="T67" fmla="*/ 1403 h 1875"/>
                <a:gd name="T68" fmla="*/ 1599 w 1884"/>
                <a:gd name="T69" fmla="*/ 1247 h 1875"/>
                <a:gd name="T70" fmla="*/ 1657 w 1884"/>
                <a:gd name="T71" fmla="*/ 1067 h 1875"/>
                <a:gd name="T72" fmla="*/ 1665 w 1884"/>
                <a:gd name="T73" fmla="*/ 872 h 1875"/>
                <a:gd name="T74" fmla="*/ 1623 w 1884"/>
                <a:gd name="T75" fmla="*/ 685 h 1875"/>
                <a:gd name="T76" fmla="*/ 1536 w 1884"/>
                <a:gd name="T77" fmla="*/ 520 h 1875"/>
                <a:gd name="T78" fmla="*/ 1411 w 1884"/>
                <a:gd name="T79" fmla="*/ 384 h 1875"/>
                <a:gd name="T80" fmla="*/ 1253 w 1884"/>
                <a:gd name="T81" fmla="*/ 283 h 1875"/>
                <a:gd name="T82" fmla="*/ 1073 w 1884"/>
                <a:gd name="T83" fmla="*/ 226 h 1875"/>
                <a:gd name="T84" fmla="*/ 876 w 1884"/>
                <a:gd name="T85" fmla="*/ 216 h 1875"/>
                <a:gd name="T86" fmla="*/ 688 w 1884"/>
                <a:gd name="T87" fmla="*/ 259 h 1875"/>
                <a:gd name="T88" fmla="*/ 533 w 1884"/>
                <a:gd name="T89" fmla="*/ 93 h 1875"/>
                <a:gd name="T90" fmla="*/ 729 w 1884"/>
                <a:gd name="T91" fmla="*/ 23 h 1875"/>
                <a:gd name="T92" fmla="*/ 942 w 1884"/>
                <a:gd name="T93" fmla="*/ 0 h 1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84" h="1875">
                  <a:moveTo>
                    <a:pt x="942" y="0"/>
                  </a:moveTo>
                  <a:lnTo>
                    <a:pt x="1019" y="3"/>
                  </a:lnTo>
                  <a:lnTo>
                    <a:pt x="1094" y="12"/>
                  </a:lnTo>
                  <a:lnTo>
                    <a:pt x="1168" y="27"/>
                  </a:lnTo>
                  <a:lnTo>
                    <a:pt x="1240" y="47"/>
                  </a:lnTo>
                  <a:lnTo>
                    <a:pt x="1308" y="73"/>
                  </a:lnTo>
                  <a:lnTo>
                    <a:pt x="1374" y="104"/>
                  </a:lnTo>
                  <a:lnTo>
                    <a:pt x="1437" y="140"/>
                  </a:lnTo>
                  <a:lnTo>
                    <a:pt x="1498" y="180"/>
                  </a:lnTo>
                  <a:lnTo>
                    <a:pt x="1555" y="226"/>
                  </a:lnTo>
                  <a:lnTo>
                    <a:pt x="1607" y="274"/>
                  </a:lnTo>
                  <a:lnTo>
                    <a:pt x="1657" y="327"/>
                  </a:lnTo>
                  <a:lnTo>
                    <a:pt x="1702" y="384"/>
                  </a:lnTo>
                  <a:lnTo>
                    <a:pt x="1742" y="443"/>
                  </a:lnTo>
                  <a:lnTo>
                    <a:pt x="1778" y="506"/>
                  </a:lnTo>
                  <a:lnTo>
                    <a:pt x="1809" y="572"/>
                  </a:lnTo>
                  <a:lnTo>
                    <a:pt x="1835" y="642"/>
                  </a:lnTo>
                  <a:lnTo>
                    <a:pt x="1856" y="712"/>
                  </a:lnTo>
                  <a:lnTo>
                    <a:pt x="1872" y="785"/>
                  </a:lnTo>
                  <a:lnTo>
                    <a:pt x="1881" y="860"/>
                  </a:lnTo>
                  <a:lnTo>
                    <a:pt x="1884" y="938"/>
                  </a:lnTo>
                  <a:lnTo>
                    <a:pt x="1881" y="1014"/>
                  </a:lnTo>
                  <a:lnTo>
                    <a:pt x="1872" y="1089"/>
                  </a:lnTo>
                  <a:lnTo>
                    <a:pt x="1856" y="1163"/>
                  </a:lnTo>
                  <a:lnTo>
                    <a:pt x="1835" y="1234"/>
                  </a:lnTo>
                  <a:lnTo>
                    <a:pt x="1809" y="1302"/>
                  </a:lnTo>
                  <a:lnTo>
                    <a:pt x="1778" y="1368"/>
                  </a:lnTo>
                  <a:lnTo>
                    <a:pt x="1742" y="1431"/>
                  </a:lnTo>
                  <a:lnTo>
                    <a:pt x="1702" y="1491"/>
                  </a:lnTo>
                  <a:lnTo>
                    <a:pt x="1657" y="1547"/>
                  </a:lnTo>
                  <a:lnTo>
                    <a:pt x="1607" y="1600"/>
                  </a:lnTo>
                  <a:lnTo>
                    <a:pt x="1555" y="1649"/>
                  </a:lnTo>
                  <a:lnTo>
                    <a:pt x="1498" y="1694"/>
                  </a:lnTo>
                  <a:lnTo>
                    <a:pt x="1437" y="1734"/>
                  </a:lnTo>
                  <a:lnTo>
                    <a:pt x="1374" y="1770"/>
                  </a:lnTo>
                  <a:lnTo>
                    <a:pt x="1308" y="1801"/>
                  </a:lnTo>
                  <a:lnTo>
                    <a:pt x="1240" y="1827"/>
                  </a:lnTo>
                  <a:lnTo>
                    <a:pt x="1168" y="1848"/>
                  </a:lnTo>
                  <a:lnTo>
                    <a:pt x="1094" y="1863"/>
                  </a:lnTo>
                  <a:lnTo>
                    <a:pt x="1019" y="1871"/>
                  </a:lnTo>
                  <a:lnTo>
                    <a:pt x="942" y="1875"/>
                  </a:lnTo>
                  <a:lnTo>
                    <a:pt x="865" y="1871"/>
                  </a:lnTo>
                  <a:lnTo>
                    <a:pt x="790" y="1863"/>
                  </a:lnTo>
                  <a:lnTo>
                    <a:pt x="716" y="1848"/>
                  </a:lnTo>
                  <a:lnTo>
                    <a:pt x="645" y="1827"/>
                  </a:lnTo>
                  <a:lnTo>
                    <a:pt x="576" y="1801"/>
                  </a:lnTo>
                  <a:lnTo>
                    <a:pt x="510" y="1770"/>
                  </a:lnTo>
                  <a:lnTo>
                    <a:pt x="447" y="1734"/>
                  </a:lnTo>
                  <a:lnTo>
                    <a:pt x="387" y="1694"/>
                  </a:lnTo>
                  <a:lnTo>
                    <a:pt x="330" y="1649"/>
                  </a:lnTo>
                  <a:lnTo>
                    <a:pt x="277" y="1600"/>
                  </a:lnTo>
                  <a:lnTo>
                    <a:pt x="227" y="1547"/>
                  </a:lnTo>
                  <a:lnTo>
                    <a:pt x="183" y="1491"/>
                  </a:lnTo>
                  <a:lnTo>
                    <a:pt x="141" y="1431"/>
                  </a:lnTo>
                  <a:lnTo>
                    <a:pt x="106" y="1368"/>
                  </a:lnTo>
                  <a:lnTo>
                    <a:pt x="75" y="1302"/>
                  </a:lnTo>
                  <a:lnTo>
                    <a:pt x="48" y="1234"/>
                  </a:lnTo>
                  <a:lnTo>
                    <a:pt x="28" y="1163"/>
                  </a:lnTo>
                  <a:lnTo>
                    <a:pt x="13" y="1089"/>
                  </a:lnTo>
                  <a:lnTo>
                    <a:pt x="3" y="1014"/>
                  </a:lnTo>
                  <a:lnTo>
                    <a:pt x="0" y="938"/>
                  </a:lnTo>
                  <a:lnTo>
                    <a:pt x="3" y="864"/>
                  </a:lnTo>
                  <a:lnTo>
                    <a:pt x="12" y="794"/>
                  </a:lnTo>
                  <a:lnTo>
                    <a:pt x="25" y="724"/>
                  </a:lnTo>
                  <a:lnTo>
                    <a:pt x="44" y="657"/>
                  </a:lnTo>
                  <a:lnTo>
                    <a:pt x="67" y="592"/>
                  </a:lnTo>
                  <a:lnTo>
                    <a:pt x="95" y="529"/>
                  </a:lnTo>
                  <a:lnTo>
                    <a:pt x="127" y="468"/>
                  </a:lnTo>
                  <a:lnTo>
                    <a:pt x="286" y="626"/>
                  </a:lnTo>
                  <a:lnTo>
                    <a:pt x="261" y="684"/>
                  </a:lnTo>
                  <a:lnTo>
                    <a:pt x="242" y="745"/>
                  </a:lnTo>
                  <a:lnTo>
                    <a:pt x="227" y="807"/>
                  </a:lnTo>
                  <a:lnTo>
                    <a:pt x="219" y="872"/>
                  </a:lnTo>
                  <a:lnTo>
                    <a:pt x="216" y="938"/>
                  </a:lnTo>
                  <a:lnTo>
                    <a:pt x="218" y="1003"/>
                  </a:lnTo>
                  <a:lnTo>
                    <a:pt x="227" y="1067"/>
                  </a:lnTo>
                  <a:lnTo>
                    <a:pt x="242" y="1130"/>
                  </a:lnTo>
                  <a:lnTo>
                    <a:pt x="261" y="1189"/>
                  </a:lnTo>
                  <a:lnTo>
                    <a:pt x="285" y="1247"/>
                  </a:lnTo>
                  <a:lnTo>
                    <a:pt x="315" y="1302"/>
                  </a:lnTo>
                  <a:lnTo>
                    <a:pt x="348" y="1354"/>
                  </a:lnTo>
                  <a:lnTo>
                    <a:pt x="387" y="1403"/>
                  </a:lnTo>
                  <a:lnTo>
                    <a:pt x="428" y="1448"/>
                  </a:lnTo>
                  <a:lnTo>
                    <a:pt x="474" y="1491"/>
                  </a:lnTo>
                  <a:lnTo>
                    <a:pt x="524" y="1528"/>
                  </a:lnTo>
                  <a:lnTo>
                    <a:pt x="575" y="1562"/>
                  </a:lnTo>
                  <a:lnTo>
                    <a:pt x="631" y="1591"/>
                  </a:lnTo>
                  <a:lnTo>
                    <a:pt x="689" y="1616"/>
                  </a:lnTo>
                  <a:lnTo>
                    <a:pt x="749" y="1635"/>
                  </a:lnTo>
                  <a:lnTo>
                    <a:pt x="812" y="1650"/>
                  </a:lnTo>
                  <a:lnTo>
                    <a:pt x="876" y="1658"/>
                  </a:lnTo>
                  <a:lnTo>
                    <a:pt x="942" y="1661"/>
                  </a:lnTo>
                  <a:lnTo>
                    <a:pt x="1008" y="1658"/>
                  </a:lnTo>
                  <a:lnTo>
                    <a:pt x="1073" y="1650"/>
                  </a:lnTo>
                  <a:lnTo>
                    <a:pt x="1135" y="1635"/>
                  </a:lnTo>
                  <a:lnTo>
                    <a:pt x="1195" y="1616"/>
                  </a:lnTo>
                  <a:lnTo>
                    <a:pt x="1253" y="1591"/>
                  </a:lnTo>
                  <a:lnTo>
                    <a:pt x="1309" y="1562"/>
                  </a:lnTo>
                  <a:lnTo>
                    <a:pt x="1361" y="1528"/>
                  </a:lnTo>
                  <a:lnTo>
                    <a:pt x="1411" y="1491"/>
                  </a:lnTo>
                  <a:lnTo>
                    <a:pt x="1456" y="1448"/>
                  </a:lnTo>
                  <a:lnTo>
                    <a:pt x="1498" y="1403"/>
                  </a:lnTo>
                  <a:lnTo>
                    <a:pt x="1536" y="1354"/>
                  </a:lnTo>
                  <a:lnTo>
                    <a:pt x="1569" y="1302"/>
                  </a:lnTo>
                  <a:lnTo>
                    <a:pt x="1599" y="1247"/>
                  </a:lnTo>
                  <a:lnTo>
                    <a:pt x="1623" y="1189"/>
                  </a:lnTo>
                  <a:lnTo>
                    <a:pt x="1643" y="1130"/>
                  </a:lnTo>
                  <a:lnTo>
                    <a:pt x="1657" y="1067"/>
                  </a:lnTo>
                  <a:lnTo>
                    <a:pt x="1665" y="1003"/>
                  </a:lnTo>
                  <a:lnTo>
                    <a:pt x="1669" y="938"/>
                  </a:lnTo>
                  <a:lnTo>
                    <a:pt x="1665" y="872"/>
                  </a:lnTo>
                  <a:lnTo>
                    <a:pt x="1657" y="808"/>
                  </a:lnTo>
                  <a:lnTo>
                    <a:pt x="1643" y="745"/>
                  </a:lnTo>
                  <a:lnTo>
                    <a:pt x="1623" y="685"/>
                  </a:lnTo>
                  <a:lnTo>
                    <a:pt x="1599" y="627"/>
                  </a:lnTo>
                  <a:lnTo>
                    <a:pt x="1569" y="572"/>
                  </a:lnTo>
                  <a:lnTo>
                    <a:pt x="1536" y="520"/>
                  </a:lnTo>
                  <a:lnTo>
                    <a:pt x="1498" y="471"/>
                  </a:lnTo>
                  <a:lnTo>
                    <a:pt x="1456" y="426"/>
                  </a:lnTo>
                  <a:lnTo>
                    <a:pt x="1411" y="384"/>
                  </a:lnTo>
                  <a:lnTo>
                    <a:pt x="1361" y="346"/>
                  </a:lnTo>
                  <a:lnTo>
                    <a:pt x="1309" y="312"/>
                  </a:lnTo>
                  <a:lnTo>
                    <a:pt x="1253" y="283"/>
                  </a:lnTo>
                  <a:lnTo>
                    <a:pt x="1195" y="259"/>
                  </a:lnTo>
                  <a:lnTo>
                    <a:pt x="1135" y="239"/>
                  </a:lnTo>
                  <a:lnTo>
                    <a:pt x="1073" y="226"/>
                  </a:lnTo>
                  <a:lnTo>
                    <a:pt x="1008" y="216"/>
                  </a:lnTo>
                  <a:lnTo>
                    <a:pt x="942" y="213"/>
                  </a:lnTo>
                  <a:lnTo>
                    <a:pt x="876" y="216"/>
                  </a:lnTo>
                  <a:lnTo>
                    <a:pt x="812" y="226"/>
                  </a:lnTo>
                  <a:lnTo>
                    <a:pt x="749" y="239"/>
                  </a:lnTo>
                  <a:lnTo>
                    <a:pt x="688" y="259"/>
                  </a:lnTo>
                  <a:lnTo>
                    <a:pt x="630" y="283"/>
                  </a:lnTo>
                  <a:lnTo>
                    <a:pt x="472" y="126"/>
                  </a:lnTo>
                  <a:lnTo>
                    <a:pt x="533" y="93"/>
                  </a:lnTo>
                  <a:lnTo>
                    <a:pt x="596" y="66"/>
                  </a:lnTo>
                  <a:lnTo>
                    <a:pt x="661" y="42"/>
                  </a:lnTo>
                  <a:lnTo>
                    <a:pt x="729" y="23"/>
                  </a:lnTo>
                  <a:lnTo>
                    <a:pt x="798" y="10"/>
                  </a:lnTo>
                  <a:lnTo>
                    <a:pt x="870" y="2"/>
                  </a:lnTo>
                  <a:lnTo>
                    <a:pt x="9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  <p:sp>
          <p:nvSpPr>
            <p:cNvPr id="1048951" name="Freeform 114"/>
            <p:cNvSpPr/>
            <p:nvPr/>
          </p:nvSpPr>
          <p:spPr bwMode="auto">
            <a:xfrm>
              <a:off x="7581107" y="3515652"/>
              <a:ext cx="2077514" cy="2053633"/>
            </a:xfrm>
            <a:custGeom>
              <a:avLst/>
              <a:gdLst>
                <a:gd name="T0" fmla="*/ 144 w 1296"/>
                <a:gd name="T1" fmla="*/ 0 h 1290"/>
                <a:gd name="T2" fmla="*/ 1267 w 1296"/>
                <a:gd name="T3" fmla="*/ 1118 h 1290"/>
                <a:gd name="T4" fmla="*/ 1282 w 1296"/>
                <a:gd name="T5" fmla="*/ 1136 h 1290"/>
                <a:gd name="T6" fmla="*/ 1292 w 1296"/>
                <a:gd name="T7" fmla="*/ 1157 h 1290"/>
                <a:gd name="T8" fmla="*/ 1296 w 1296"/>
                <a:gd name="T9" fmla="*/ 1178 h 1290"/>
                <a:gd name="T10" fmla="*/ 1296 w 1296"/>
                <a:gd name="T11" fmla="*/ 1200 h 1290"/>
                <a:gd name="T12" fmla="*/ 1292 w 1296"/>
                <a:gd name="T13" fmla="*/ 1222 h 1290"/>
                <a:gd name="T14" fmla="*/ 1282 w 1296"/>
                <a:gd name="T15" fmla="*/ 1242 h 1290"/>
                <a:gd name="T16" fmla="*/ 1267 w 1296"/>
                <a:gd name="T17" fmla="*/ 1260 h 1290"/>
                <a:gd name="T18" fmla="*/ 1252 w 1296"/>
                <a:gd name="T19" fmla="*/ 1273 h 1290"/>
                <a:gd name="T20" fmla="*/ 1234 w 1296"/>
                <a:gd name="T21" fmla="*/ 1283 h 1290"/>
                <a:gd name="T22" fmla="*/ 1215 w 1296"/>
                <a:gd name="T23" fmla="*/ 1288 h 1290"/>
                <a:gd name="T24" fmla="*/ 1196 w 1296"/>
                <a:gd name="T25" fmla="*/ 1290 h 1290"/>
                <a:gd name="T26" fmla="*/ 1177 w 1296"/>
                <a:gd name="T27" fmla="*/ 1288 h 1290"/>
                <a:gd name="T28" fmla="*/ 1158 w 1296"/>
                <a:gd name="T29" fmla="*/ 1283 h 1290"/>
                <a:gd name="T30" fmla="*/ 1141 w 1296"/>
                <a:gd name="T31" fmla="*/ 1273 h 1290"/>
                <a:gd name="T32" fmla="*/ 1124 w 1296"/>
                <a:gd name="T33" fmla="*/ 1260 h 1290"/>
                <a:gd name="T34" fmla="*/ 0 w 1296"/>
                <a:gd name="T35" fmla="*/ 142 h 1290"/>
                <a:gd name="T36" fmla="*/ 26 w 1296"/>
                <a:gd name="T37" fmla="*/ 142 h 1290"/>
                <a:gd name="T38" fmla="*/ 53 w 1296"/>
                <a:gd name="T39" fmla="*/ 138 h 1290"/>
                <a:gd name="T40" fmla="*/ 78 w 1296"/>
                <a:gd name="T41" fmla="*/ 129 h 1290"/>
                <a:gd name="T42" fmla="*/ 99 w 1296"/>
                <a:gd name="T43" fmla="*/ 116 h 1290"/>
                <a:gd name="T44" fmla="*/ 118 w 1296"/>
                <a:gd name="T45" fmla="*/ 97 h 1290"/>
                <a:gd name="T46" fmla="*/ 131 w 1296"/>
                <a:gd name="T47" fmla="*/ 75 h 1290"/>
                <a:gd name="T48" fmla="*/ 141 w 1296"/>
                <a:gd name="T49" fmla="*/ 51 h 1290"/>
                <a:gd name="T50" fmla="*/ 144 w 1296"/>
                <a:gd name="T51" fmla="*/ 24 h 1290"/>
                <a:gd name="T52" fmla="*/ 144 w 1296"/>
                <a:gd name="T53" fmla="*/ 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96" h="1290">
                  <a:moveTo>
                    <a:pt x="144" y="0"/>
                  </a:moveTo>
                  <a:lnTo>
                    <a:pt x="1267" y="1118"/>
                  </a:lnTo>
                  <a:lnTo>
                    <a:pt x="1282" y="1136"/>
                  </a:lnTo>
                  <a:lnTo>
                    <a:pt x="1292" y="1157"/>
                  </a:lnTo>
                  <a:lnTo>
                    <a:pt x="1296" y="1178"/>
                  </a:lnTo>
                  <a:lnTo>
                    <a:pt x="1296" y="1200"/>
                  </a:lnTo>
                  <a:lnTo>
                    <a:pt x="1292" y="1222"/>
                  </a:lnTo>
                  <a:lnTo>
                    <a:pt x="1282" y="1242"/>
                  </a:lnTo>
                  <a:lnTo>
                    <a:pt x="1267" y="1260"/>
                  </a:lnTo>
                  <a:lnTo>
                    <a:pt x="1252" y="1273"/>
                  </a:lnTo>
                  <a:lnTo>
                    <a:pt x="1234" y="1283"/>
                  </a:lnTo>
                  <a:lnTo>
                    <a:pt x="1215" y="1288"/>
                  </a:lnTo>
                  <a:lnTo>
                    <a:pt x="1196" y="1290"/>
                  </a:lnTo>
                  <a:lnTo>
                    <a:pt x="1177" y="1288"/>
                  </a:lnTo>
                  <a:lnTo>
                    <a:pt x="1158" y="1283"/>
                  </a:lnTo>
                  <a:lnTo>
                    <a:pt x="1141" y="1273"/>
                  </a:lnTo>
                  <a:lnTo>
                    <a:pt x="1124" y="1260"/>
                  </a:lnTo>
                  <a:lnTo>
                    <a:pt x="0" y="142"/>
                  </a:lnTo>
                  <a:lnTo>
                    <a:pt x="26" y="142"/>
                  </a:lnTo>
                  <a:lnTo>
                    <a:pt x="53" y="138"/>
                  </a:lnTo>
                  <a:lnTo>
                    <a:pt x="78" y="129"/>
                  </a:lnTo>
                  <a:lnTo>
                    <a:pt x="99" y="116"/>
                  </a:lnTo>
                  <a:lnTo>
                    <a:pt x="118" y="97"/>
                  </a:lnTo>
                  <a:lnTo>
                    <a:pt x="131" y="75"/>
                  </a:lnTo>
                  <a:lnTo>
                    <a:pt x="141" y="51"/>
                  </a:lnTo>
                  <a:lnTo>
                    <a:pt x="144" y="24"/>
                  </a:lnTo>
                  <a:lnTo>
                    <a:pt x="1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  <p:sp>
          <p:nvSpPr>
            <p:cNvPr id="1048952" name="Freeform 115"/>
            <p:cNvSpPr/>
            <p:nvPr/>
          </p:nvSpPr>
          <p:spPr bwMode="auto">
            <a:xfrm>
              <a:off x="7246793" y="3181339"/>
              <a:ext cx="4966933" cy="4943045"/>
            </a:xfrm>
            <a:custGeom>
              <a:avLst/>
              <a:gdLst>
                <a:gd name="T0" fmla="*/ 1764 w 3122"/>
                <a:gd name="T1" fmla="*/ 13 h 3109"/>
                <a:gd name="T2" fmla="*/ 2054 w 3122"/>
                <a:gd name="T3" fmla="*/ 79 h 3109"/>
                <a:gd name="T4" fmla="*/ 2321 w 3122"/>
                <a:gd name="T5" fmla="*/ 197 h 3109"/>
                <a:gd name="T6" fmla="*/ 2558 w 3122"/>
                <a:gd name="T7" fmla="*/ 359 h 3109"/>
                <a:gd name="T8" fmla="*/ 2761 w 3122"/>
                <a:gd name="T9" fmla="*/ 561 h 3109"/>
                <a:gd name="T10" fmla="*/ 2925 w 3122"/>
                <a:gd name="T11" fmla="*/ 798 h 3109"/>
                <a:gd name="T12" fmla="*/ 3043 w 3122"/>
                <a:gd name="T13" fmla="*/ 1063 h 3109"/>
                <a:gd name="T14" fmla="*/ 3109 w 3122"/>
                <a:gd name="T15" fmla="*/ 1351 h 3109"/>
                <a:gd name="T16" fmla="*/ 3119 w 3122"/>
                <a:gd name="T17" fmla="*/ 1656 h 3109"/>
                <a:gd name="T18" fmla="*/ 3071 w 3122"/>
                <a:gd name="T19" fmla="*/ 1951 h 3109"/>
                <a:gd name="T20" fmla="*/ 2969 w 3122"/>
                <a:gd name="T21" fmla="*/ 2224 h 3109"/>
                <a:gd name="T22" fmla="*/ 2820 w 3122"/>
                <a:gd name="T23" fmla="*/ 2472 h 3109"/>
                <a:gd name="T24" fmla="*/ 2629 w 3122"/>
                <a:gd name="T25" fmla="*/ 2687 h 3109"/>
                <a:gd name="T26" fmla="*/ 2404 w 3122"/>
                <a:gd name="T27" fmla="*/ 2863 h 3109"/>
                <a:gd name="T28" fmla="*/ 2146 w 3122"/>
                <a:gd name="T29" fmla="*/ 2995 h 3109"/>
                <a:gd name="T30" fmla="*/ 1863 w 3122"/>
                <a:gd name="T31" fmla="*/ 3080 h 3109"/>
                <a:gd name="T32" fmla="*/ 1561 w 3122"/>
                <a:gd name="T33" fmla="*/ 3109 h 3109"/>
                <a:gd name="T34" fmla="*/ 1259 w 3122"/>
                <a:gd name="T35" fmla="*/ 3080 h 3109"/>
                <a:gd name="T36" fmla="*/ 977 w 3122"/>
                <a:gd name="T37" fmla="*/ 2995 h 3109"/>
                <a:gd name="T38" fmla="*/ 719 w 3122"/>
                <a:gd name="T39" fmla="*/ 2863 h 3109"/>
                <a:gd name="T40" fmla="*/ 492 w 3122"/>
                <a:gd name="T41" fmla="*/ 2687 h 3109"/>
                <a:gd name="T42" fmla="*/ 302 w 3122"/>
                <a:gd name="T43" fmla="*/ 2472 h 3109"/>
                <a:gd name="T44" fmla="*/ 153 w 3122"/>
                <a:gd name="T45" fmla="*/ 2224 h 3109"/>
                <a:gd name="T46" fmla="*/ 51 w 3122"/>
                <a:gd name="T47" fmla="*/ 1951 h 3109"/>
                <a:gd name="T48" fmla="*/ 4 w 3122"/>
                <a:gd name="T49" fmla="*/ 1656 h 3109"/>
                <a:gd name="T50" fmla="*/ 13 w 3122"/>
                <a:gd name="T51" fmla="*/ 1352 h 3109"/>
                <a:gd name="T52" fmla="*/ 79 w 3122"/>
                <a:gd name="T53" fmla="*/ 1066 h 3109"/>
                <a:gd name="T54" fmla="*/ 195 w 3122"/>
                <a:gd name="T55" fmla="*/ 801 h 3109"/>
                <a:gd name="T56" fmla="*/ 598 w 3122"/>
                <a:gd name="T57" fmla="*/ 939 h 3109"/>
                <a:gd name="T58" fmla="*/ 491 w 3122"/>
                <a:gd name="T59" fmla="*/ 1152 h 3109"/>
                <a:gd name="T60" fmla="*/ 430 w 3122"/>
                <a:gd name="T61" fmla="*/ 1387 h 3109"/>
                <a:gd name="T62" fmla="*/ 420 w 3122"/>
                <a:gd name="T63" fmla="*/ 1639 h 3109"/>
                <a:gd name="T64" fmla="*/ 466 w 3122"/>
                <a:gd name="T65" fmla="*/ 1883 h 3109"/>
                <a:gd name="T66" fmla="*/ 560 w 3122"/>
                <a:gd name="T67" fmla="*/ 2106 h 3109"/>
                <a:gd name="T68" fmla="*/ 698 w 3122"/>
                <a:gd name="T69" fmla="*/ 2301 h 3109"/>
                <a:gd name="T70" fmla="*/ 873 w 3122"/>
                <a:gd name="T71" fmla="*/ 2464 h 3109"/>
                <a:gd name="T72" fmla="*/ 1079 w 3122"/>
                <a:gd name="T73" fmla="*/ 2587 h 3109"/>
                <a:gd name="T74" fmla="*/ 1310 w 3122"/>
                <a:gd name="T75" fmla="*/ 2666 h 3109"/>
                <a:gd name="T76" fmla="*/ 1561 w 3122"/>
                <a:gd name="T77" fmla="*/ 2694 h 3109"/>
                <a:gd name="T78" fmla="*/ 1812 w 3122"/>
                <a:gd name="T79" fmla="*/ 2666 h 3109"/>
                <a:gd name="T80" fmla="*/ 2043 w 3122"/>
                <a:gd name="T81" fmla="*/ 2587 h 3109"/>
                <a:gd name="T82" fmla="*/ 2249 w 3122"/>
                <a:gd name="T83" fmla="*/ 2464 h 3109"/>
                <a:gd name="T84" fmla="*/ 2424 w 3122"/>
                <a:gd name="T85" fmla="*/ 2301 h 3109"/>
                <a:gd name="T86" fmla="*/ 2562 w 3122"/>
                <a:gd name="T87" fmla="*/ 2106 h 3109"/>
                <a:gd name="T88" fmla="*/ 2656 w 3122"/>
                <a:gd name="T89" fmla="*/ 1883 h 3109"/>
                <a:gd name="T90" fmla="*/ 2702 w 3122"/>
                <a:gd name="T91" fmla="*/ 1639 h 3109"/>
                <a:gd name="T92" fmla="*/ 2693 w 3122"/>
                <a:gd name="T93" fmla="*/ 1386 h 3109"/>
                <a:gd name="T94" fmla="*/ 2631 w 3122"/>
                <a:gd name="T95" fmla="*/ 1149 h 3109"/>
                <a:gd name="T96" fmla="*/ 2521 w 3122"/>
                <a:gd name="T97" fmla="*/ 935 h 3109"/>
                <a:gd name="T98" fmla="*/ 2369 w 3122"/>
                <a:gd name="T99" fmla="*/ 749 h 3109"/>
                <a:gd name="T100" fmla="*/ 2184 w 3122"/>
                <a:gd name="T101" fmla="*/ 599 h 3109"/>
                <a:gd name="T102" fmla="*/ 1968 w 3122"/>
                <a:gd name="T103" fmla="*/ 490 h 3109"/>
                <a:gd name="T104" fmla="*/ 1730 w 3122"/>
                <a:gd name="T105" fmla="*/ 428 h 3109"/>
                <a:gd name="T106" fmla="*/ 1476 w 3122"/>
                <a:gd name="T107" fmla="*/ 419 h 3109"/>
                <a:gd name="T108" fmla="*/ 1234 w 3122"/>
                <a:gd name="T109" fmla="*/ 463 h 3109"/>
                <a:gd name="T110" fmla="*/ 1012 w 3122"/>
                <a:gd name="T111" fmla="*/ 556 h 3109"/>
                <a:gd name="T112" fmla="*/ 723 w 3122"/>
                <a:gd name="T113" fmla="*/ 243 h 3109"/>
                <a:gd name="T114" fmla="*/ 979 w 3122"/>
                <a:gd name="T115" fmla="*/ 112 h 3109"/>
                <a:gd name="T116" fmla="*/ 1261 w 3122"/>
                <a:gd name="T117" fmla="*/ 29 h 3109"/>
                <a:gd name="T118" fmla="*/ 1561 w 3122"/>
                <a:gd name="T119" fmla="*/ 0 h 3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22" h="3109">
                  <a:moveTo>
                    <a:pt x="1561" y="0"/>
                  </a:moveTo>
                  <a:lnTo>
                    <a:pt x="1664" y="3"/>
                  </a:lnTo>
                  <a:lnTo>
                    <a:pt x="1764" y="13"/>
                  </a:lnTo>
                  <a:lnTo>
                    <a:pt x="1863" y="29"/>
                  </a:lnTo>
                  <a:lnTo>
                    <a:pt x="1960" y="51"/>
                  </a:lnTo>
                  <a:lnTo>
                    <a:pt x="2054" y="79"/>
                  </a:lnTo>
                  <a:lnTo>
                    <a:pt x="2146" y="113"/>
                  </a:lnTo>
                  <a:lnTo>
                    <a:pt x="2235" y="152"/>
                  </a:lnTo>
                  <a:lnTo>
                    <a:pt x="2321" y="197"/>
                  </a:lnTo>
                  <a:lnTo>
                    <a:pt x="2404" y="246"/>
                  </a:lnTo>
                  <a:lnTo>
                    <a:pt x="2482" y="300"/>
                  </a:lnTo>
                  <a:lnTo>
                    <a:pt x="2558" y="359"/>
                  </a:lnTo>
                  <a:lnTo>
                    <a:pt x="2629" y="423"/>
                  </a:lnTo>
                  <a:lnTo>
                    <a:pt x="2698" y="490"/>
                  </a:lnTo>
                  <a:lnTo>
                    <a:pt x="2761" y="561"/>
                  </a:lnTo>
                  <a:lnTo>
                    <a:pt x="2820" y="636"/>
                  </a:lnTo>
                  <a:lnTo>
                    <a:pt x="2875" y="716"/>
                  </a:lnTo>
                  <a:lnTo>
                    <a:pt x="2925" y="798"/>
                  </a:lnTo>
                  <a:lnTo>
                    <a:pt x="2969" y="884"/>
                  </a:lnTo>
                  <a:lnTo>
                    <a:pt x="3009" y="972"/>
                  </a:lnTo>
                  <a:lnTo>
                    <a:pt x="3043" y="1063"/>
                  </a:lnTo>
                  <a:lnTo>
                    <a:pt x="3071" y="1157"/>
                  </a:lnTo>
                  <a:lnTo>
                    <a:pt x="3093" y="1253"/>
                  </a:lnTo>
                  <a:lnTo>
                    <a:pt x="3109" y="1351"/>
                  </a:lnTo>
                  <a:lnTo>
                    <a:pt x="3119" y="1452"/>
                  </a:lnTo>
                  <a:lnTo>
                    <a:pt x="3122" y="1555"/>
                  </a:lnTo>
                  <a:lnTo>
                    <a:pt x="3119" y="1656"/>
                  </a:lnTo>
                  <a:lnTo>
                    <a:pt x="3109" y="1757"/>
                  </a:lnTo>
                  <a:lnTo>
                    <a:pt x="3093" y="1855"/>
                  </a:lnTo>
                  <a:lnTo>
                    <a:pt x="3071" y="1951"/>
                  </a:lnTo>
                  <a:lnTo>
                    <a:pt x="3043" y="2045"/>
                  </a:lnTo>
                  <a:lnTo>
                    <a:pt x="3009" y="2137"/>
                  </a:lnTo>
                  <a:lnTo>
                    <a:pt x="2969" y="2224"/>
                  </a:lnTo>
                  <a:lnTo>
                    <a:pt x="2925" y="2310"/>
                  </a:lnTo>
                  <a:lnTo>
                    <a:pt x="2875" y="2392"/>
                  </a:lnTo>
                  <a:lnTo>
                    <a:pt x="2820" y="2472"/>
                  </a:lnTo>
                  <a:lnTo>
                    <a:pt x="2761" y="2547"/>
                  </a:lnTo>
                  <a:lnTo>
                    <a:pt x="2698" y="2618"/>
                  </a:lnTo>
                  <a:lnTo>
                    <a:pt x="2629" y="2687"/>
                  </a:lnTo>
                  <a:lnTo>
                    <a:pt x="2558" y="2749"/>
                  </a:lnTo>
                  <a:lnTo>
                    <a:pt x="2482" y="2808"/>
                  </a:lnTo>
                  <a:lnTo>
                    <a:pt x="2404" y="2863"/>
                  </a:lnTo>
                  <a:lnTo>
                    <a:pt x="2321" y="2913"/>
                  </a:lnTo>
                  <a:lnTo>
                    <a:pt x="2235" y="2957"/>
                  </a:lnTo>
                  <a:lnTo>
                    <a:pt x="2146" y="2995"/>
                  </a:lnTo>
                  <a:lnTo>
                    <a:pt x="2054" y="3029"/>
                  </a:lnTo>
                  <a:lnTo>
                    <a:pt x="1960" y="3057"/>
                  </a:lnTo>
                  <a:lnTo>
                    <a:pt x="1863" y="3080"/>
                  </a:lnTo>
                  <a:lnTo>
                    <a:pt x="1764" y="3095"/>
                  </a:lnTo>
                  <a:lnTo>
                    <a:pt x="1664" y="3105"/>
                  </a:lnTo>
                  <a:lnTo>
                    <a:pt x="1561" y="3109"/>
                  </a:lnTo>
                  <a:lnTo>
                    <a:pt x="1459" y="3105"/>
                  </a:lnTo>
                  <a:lnTo>
                    <a:pt x="1358" y="3095"/>
                  </a:lnTo>
                  <a:lnTo>
                    <a:pt x="1259" y="3080"/>
                  </a:lnTo>
                  <a:lnTo>
                    <a:pt x="1162" y="3057"/>
                  </a:lnTo>
                  <a:lnTo>
                    <a:pt x="1068" y="3029"/>
                  </a:lnTo>
                  <a:lnTo>
                    <a:pt x="977" y="2995"/>
                  </a:lnTo>
                  <a:lnTo>
                    <a:pt x="888" y="2957"/>
                  </a:lnTo>
                  <a:lnTo>
                    <a:pt x="802" y="2913"/>
                  </a:lnTo>
                  <a:lnTo>
                    <a:pt x="719" y="2863"/>
                  </a:lnTo>
                  <a:lnTo>
                    <a:pt x="640" y="2808"/>
                  </a:lnTo>
                  <a:lnTo>
                    <a:pt x="564" y="2749"/>
                  </a:lnTo>
                  <a:lnTo>
                    <a:pt x="492" y="2687"/>
                  </a:lnTo>
                  <a:lnTo>
                    <a:pt x="424" y="2618"/>
                  </a:lnTo>
                  <a:lnTo>
                    <a:pt x="361" y="2547"/>
                  </a:lnTo>
                  <a:lnTo>
                    <a:pt x="302" y="2472"/>
                  </a:lnTo>
                  <a:lnTo>
                    <a:pt x="247" y="2392"/>
                  </a:lnTo>
                  <a:lnTo>
                    <a:pt x="197" y="2310"/>
                  </a:lnTo>
                  <a:lnTo>
                    <a:pt x="153" y="2224"/>
                  </a:lnTo>
                  <a:lnTo>
                    <a:pt x="114" y="2137"/>
                  </a:lnTo>
                  <a:lnTo>
                    <a:pt x="79" y="2045"/>
                  </a:lnTo>
                  <a:lnTo>
                    <a:pt x="51" y="1951"/>
                  </a:lnTo>
                  <a:lnTo>
                    <a:pt x="30" y="1855"/>
                  </a:lnTo>
                  <a:lnTo>
                    <a:pt x="13" y="1757"/>
                  </a:lnTo>
                  <a:lnTo>
                    <a:pt x="4" y="1656"/>
                  </a:lnTo>
                  <a:lnTo>
                    <a:pt x="0" y="1555"/>
                  </a:lnTo>
                  <a:lnTo>
                    <a:pt x="4" y="1452"/>
                  </a:lnTo>
                  <a:lnTo>
                    <a:pt x="13" y="1352"/>
                  </a:lnTo>
                  <a:lnTo>
                    <a:pt x="30" y="1255"/>
                  </a:lnTo>
                  <a:lnTo>
                    <a:pt x="51" y="1159"/>
                  </a:lnTo>
                  <a:lnTo>
                    <a:pt x="79" y="1066"/>
                  </a:lnTo>
                  <a:lnTo>
                    <a:pt x="113" y="975"/>
                  </a:lnTo>
                  <a:lnTo>
                    <a:pt x="152" y="887"/>
                  </a:lnTo>
                  <a:lnTo>
                    <a:pt x="195" y="801"/>
                  </a:lnTo>
                  <a:lnTo>
                    <a:pt x="245" y="719"/>
                  </a:lnTo>
                  <a:lnTo>
                    <a:pt x="299" y="640"/>
                  </a:lnTo>
                  <a:lnTo>
                    <a:pt x="598" y="939"/>
                  </a:lnTo>
                  <a:lnTo>
                    <a:pt x="558" y="1007"/>
                  </a:lnTo>
                  <a:lnTo>
                    <a:pt x="522" y="1078"/>
                  </a:lnTo>
                  <a:lnTo>
                    <a:pt x="491" y="1152"/>
                  </a:lnTo>
                  <a:lnTo>
                    <a:pt x="465" y="1229"/>
                  </a:lnTo>
                  <a:lnTo>
                    <a:pt x="444" y="1307"/>
                  </a:lnTo>
                  <a:lnTo>
                    <a:pt x="430" y="1387"/>
                  </a:lnTo>
                  <a:lnTo>
                    <a:pt x="420" y="1470"/>
                  </a:lnTo>
                  <a:lnTo>
                    <a:pt x="417" y="1555"/>
                  </a:lnTo>
                  <a:lnTo>
                    <a:pt x="420" y="1639"/>
                  </a:lnTo>
                  <a:lnTo>
                    <a:pt x="430" y="1722"/>
                  </a:lnTo>
                  <a:lnTo>
                    <a:pt x="445" y="1803"/>
                  </a:lnTo>
                  <a:lnTo>
                    <a:pt x="466" y="1883"/>
                  </a:lnTo>
                  <a:lnTo>
                    <a:pt x="492" y="1960"/>
                  </a:lnTo>
                  <a:lnTo>
                    <a:pt x="524" y="2034"/>
                  </a:lnTo>
                  <a:lnTo>
                    <a:pt x="560" y="2106"/>
                  </a:lnTo>
                  <a:lnTo>
                    <a:pt x="602" y="2174"/>
                  </a:lnTo>
                  <a:lnTo>
                    <a:pt x="648" y="2240"/>
                  </a:lnTo>
                  <a:lnTo>
                    <a:pt x="698" y="2301"/>
                  </a:lnTo>
                  <a:lnTo>
                    <a:pt x="753" y="2359"/>
                  </a:lnTo>
                  <a:lnTo>
                    <a:pt x="811" y="2413"/>
                  </a:lnTo>
                  <a:lnTo>
                    <a:pt x="873" y="2464"/>
                  </a:lnTo>
                  <a:lnTo>
                    <a:pt x="938" y="2509"/>
                  </a:lnTo>
                  <a:lnTo>
                    <a:pt x="1008" y="2550"/>
                  </a:lnTo>
                  <a:lnTo>
                    <a:pt x="1079" y="2587"/>
                  </a:lnTo>
                  <a:lnTo>
                    <a:pt x="1154" y="2618"/>
                  </a:lnTo>
                  <a:lnTo>
                    <a:pt x="1231" y="2645"/>
                  </a:lnTo>
                  <a:lnTo>
                    <a:pt x="1310" y="2666"/>
                  </a:lnTo>
                  <a:lnTo>
                    <a:pt x="1392" y="2681"/>
                  </a:lnTo>
                  <a:lnTo>
                    <a:pt x="1476" y="2690"/>
                  </a:lnTo>
                  <a:lnTo>
                    <a:pt x="1561" y="2694"/>
                  </a:lnTo>
                  <a:lnTo>
                    <a:pt x="1646" y="2690"/>
                  </a:lnTo>
                  <a:lnTo>
                    <a:pt x="1730" y="2681"/>
                  </a:lnTo>
                  <a:lnTo>
                    <a:pt x="1812" y="2666"/>
                  </a:lnTo>
                  <a:lnTo>
                    <a:pt x="1891" y="2645"/>
                  </a:lnTo>
                  <a:lnTo>
                    <a:pt x="1968" y="2618"/>
                  </a:lnTo>
                  <a:lnTo>
                    <a:pt x="2043" y="2587"/>
                  </a:lnTo>
                  <a:lnTo>
                    <a:pt x="2114" y="2550"/>
                  </a:lnTo>
                  <a:lnTo>
                    <a:pt x="2184" y="2509"/>
                  </a:lnTo>
                  <a:lnTo>
                    <a:pt x="2249" y="2464"/>
                  </a:lnTo>
                  <a:lnTo>
                    <a:pt x="2311" y="2413"/>
                  </a:lnTo>
                  <a:lnTo>
                    <a:pt x="2369" y="2359"/>
                  </a:lnTo>
                  <a:lnTo>
                    <a:pt x="2424" y="2301"/>
                  </a:lnTo>
                  <a:lnTo>
                    <a:pt x="2474" y="2240"/>
                  </a:lnTo>
                  <a:lnTo>
                    <a:pt x="2521" y="2174"/>
                  </a:lnTo>
                  <a:lnTo>
                    <a:pt x="2562" y="2106"/>
                  </a:lnTo>
                  <a:lnTo>
                    <a:pt x="2598" y="2034"/>
                  </a:lnTo>
                  <a:lnTo>
                    <a:pt x="2631" y="1960"/>
                  </a:lnTo>
                  <a:lnTo>
                    <a:pt x="2656" y="1883"/>
                  </a:lnTo>
                  <a:lnTo>
                    <a:pt x="2677" y="1803"/>
                  </a:lnTo>
                  <a:lnTo>
                    <a:pt x="2693" y="1722"/>
                  </a:lnTo>
                  <a:lnTo>
                    <a:pt x="2702" y="1639"/>
                  </a:lnTo>
                  <a:lnTo>
                    <a:pt x="2705" y="1555"/>
                  </a:lnTo>
                  <a:lnTo>
                    <a:pt x="2702" y="1469"/>
                  </a:lnTo>
                  <a:lnTo>
                    <a:pt x="2693" y="1386"/>
                  </a:lnTo>
                  <a:lnTo>
                    <a:pt x="2677" y="1305"/>
                  </a:lnTo>
                  <a:lnTo>
                    <a:pt x="2656" y="1225"/>
                  </a:lnTo>
                  <a:lnTo>
                    <a:pt x="2631" y="1149"/>
                  </a:lnTo>
                  <a:lnTo>
                    <a:pt x="2598" y="1075"/>
                  </a:lnTo>
                  <a:lnTo>
                    <a:pt x="2562" y="1003"/>
                  </a:lnTo>
                  <a:lnTo>
                    <a:pt x="2521" y="935"/>
                  </a:lnTo>
                  <a:lnTo>
                    <a:pt x="2474" y="870"/>
                  </a:lnTo>
                  <a:lnTo>
                    <a:pt x="2424" y="808"/>
                  </a:lnTo>
                  <a:lnTo>
                    <a:pt x="2369" y="749"/>
                  </a:lnTo>
                  <a:lnTo>
                    <a:pt x="2311" y="695"/>
                  </a:lnTo>
                  <a:lnTo>
                    <a:pt x="2249" y="645"/>
                  </a:lnTo>
                  <a:lnTo>
                    <a:pt x="2184" y="599"/>
                  </a:lnTo>
                  <a:lnTo>
                    <a:pt x="2114" y="558"/>
                  </a:lnTo>
                  <a:lnTo>
                    <a:pt x="2043" y="521"/>
                  </a:lnTo>
                  <a:lnTo>
                    <a:pt x="1968" y="490"/>
                  </a:lnTo>
                  <a:lnTo>
                    <a:pt x="1891" y="463"/>
                  </a:lnTo>
                  <a:lnTo>
                    <a:pt x="1812" y="442"/>
                  </a:lnTo>
                  <a:lnTo>
                    <a:pt x="1730" y="428"/>
                  </a:lnTo>
                  <a:lnTo>
                    <a:pt x="1646" y="419"/>
                  </a:lnTo>
                  <a:lnTo>
                    <a:pt x="1561" y="416"/>
                  </a:lnTo>
                  <a:lnTo>
                    <a:pt x="1476" y="419"/>
                  </a:lnTo>
                  <a:lnTo>
                    <a:pt x="1394" y="427"/>
                  </a:lnTo>
                  <a:lnTo>
                    <a:pt x="1312" y="442"/>
                  </a:lnTo>
                  <a:lnTo>
                    <a:pt x="1234" y="463"/>
                  </a:lnTo>
                  <a:lnTo>
                    <a:pt x="1157" y="489"/>
                  </a:lnTo>
                  <a:lnTo>
                    <a:pt x="1083" y="520"/>
                  </a:lnTo>
                  <a:lnTo>
                    <a:pt x="1012" y="556"/>
                  </a:lnTo>
                  <a:lnTo>
                    <a:pt x="944" y="596"/>
                  </a:lnTo>
                  <a:lnTo>
                    <a:pt x="644" y="298"/>
                  </a:lnTo>
                  <a:lnTo>
                    <a:pt x="723" y="243"/>
                  </a:lnTo>
                  <a:lnTo>
                    <a:pt x="805" y="195"/>
                  </a:lnTo>
                  <a:lnTo>
                    <a:pt x="891" y="150"/>
                  </a:lnTo>
                  <a:lnTo>
                    <a:pt x="979" y="112"/>
                  </a:lnTo>
                  <a:lnTo>
                    <a:pt x="1071" y="78"/>
                  </a:lnTo>
                  <a:lnTo>
                    <a:pt x="1164" y="50"/>
                  </a:lnTo>
                  <a:lnTo>
                    <a:pt x="1261" y="29"/>
                  </a:lnTo>
                  <a:lnTo>
                    <a:pt x="1359" y="13"/>
                  </a:lnTo>
                  <a:lnTo>
                    <a:pt x="1460" y="3"/>
                  </a:lnTo>
                  <a:lnTo>
                    <a:pt x="15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  <p:sp>
          <p:nvSpPr>
            <p:cNvPr id="1048953" name="Freeform 116"/>
            <p:cNvSpPr/>
            <p:nvPr/>
          </p:nvSpPr>
          <p:spPr bwMode="auto">
            <a:xfrm>
              <a:off x="6816963" y="2751509"/>
              <a:ext cx="764144" cy="740263"/>
            </a:xfrm>
            <a:custGeom>
              <a:avLst/>
              <a:gdLst>
                <a:gd name="T0" fmla="*/ 249 w 473"/>
                <a:gd name="T1" fmla="*/ 0 h 467"/>
                <a:gd name="T2" fmla="*/ 259 w 473"/>
                <a:gd name="T3" fmla="*/ 0 h 467"/>
                <a:gd name="T4" fmla="*/ 268 w 473"/>
                <a:gd name="T5" fmla="*/ 7 h 467"/>
                <a:gd name="T6" fmla="*/ 465 w 473"/>
                <a:gd name="T7" fmla="*/ 201 h 467"/>
                <a:gd name="T8" fmla="*/ 468 w 473"/>
                <a:gd name="T9" fmla="*/ 204 h 467"/>
                <a:gd name="T10" fmla="*/ 470 w 473"/>
                <a:gd name="T11" fmla="*/ 208 h 467"/>
                <a:gd name="T12" fmla="*/ 471 w 473"/>
                <a:gd name="T13" fmla="*/ 212 h 467"/>
                <a:gd name="T14" fmla="*/ 473 w 473"/>
                <a:gd name="T15" fmla="*/ 216 h 467"/>
                <a:gd name="T16" fmla="*/ 473 w 473"/>
                <a:gd name="T17" fmla="*/ 444 h 467"/>
                <a:gd name="T18" fmla="*/ 469 w 473"/>
                <a:gd name="T19" fmla="*/ 455 h 467"/>
                <a:gd name="T20" fmla="*/ 461 w 473"/>
                <a:gd name="T21" fmla="*/ 464 h 467"/>
                <a:gd name="T22" fmla="*/ 450 w 473"/>
                <a:gd name="T23" fmla="*/ 467 h 467"/>
                <a:gd name="T24" fmla="*/ 222 w 473"/>
                <a:gd name="T25" fmla="*/ 467 h 467"/>
                <a:gd name="T26" fmla="*/ 218 w 473"/>
                <a:gd name="T27" fmla="*/ 466 h 467"/>
                <a:gd name="T28" fmla="*/ 213 w 473"/>
                <a:gd name="T29" fmla="*/ 465 h 467"/>
                <a:gd name="T30" fmla="*/ 209 w 473"/>
                <a:gd name="T31" fmla="*/ 463 h 467"/>
                <a:gd name="T32" fmla="*/ 206 w 473"/>
                <a:gd name="T33" fmla="*/ 461 h 467"/>
                <a:gd name="T34" fmla="*/ 6 w 473"/>
                <a:gd name="T35" fmla="*/ 263 h 467"/>
                <a:gd name="T36" fmla="*/ 1 w 473"/>
                <a:gd name="T37" fmla="*/ 254 h 467"/>
                <a:gd name="T38" fmla="*/ 0 w 473"/>
                <a:gd name="T39" fmla="*/ 245 h 467"/>
                <a:gd name="T40" fmla="*/ 4 w 473"/>
                <a:gd name="T41" fmla="*/ 236 h 467"/>
                <a:gd name="T42" fmla="*/ 11 w 473"/>
                <a:gd name="T43" fmla="*/ 228 h 467"/>
                <a:gd name="T44" fmla="*/ 23 w 473"/>
                <a:gd name="T45" fmla="*/ 226 h 467"/>
                <a:gd name="T46" fmla="*/ 90 w 473"/>
                <a:gd name="T47" fmla="*/ 226 h 467"/>
                <a:gd name="T48" fmla="*/ 118 w 473"/>
                <a:gd name="T49" fmla="*/ 223 h 467"/>
                <a:gd name="T50" fmla="*/ 145 w 473"/>
                <a:gd name="T51" fmla="*/ 215 h 467"/>
                <a:gd name="T52" fmla="*/ 169 w 473"/>
                <a:gd name="T53" fmla="*/ 202 h 467"/>
                <a:gd name="T54" fmla="*/ 190 w 473"/>
                <a:gd name="T55" fmla="*/ 185 h 467"/>
                <a:gd name="T56" fmla="*/ 206 w 473"/>
                <a:gd name="T57" fmla="*/ 164 h 467"/>
                <a:gd name="T58" fmla="*/ 220 w 473"/>
                <a:gd name="T59" fmla="*/ 141 h 467"/>
                <a:gd name="T60" fmla="*/ 228 w 473"/>
                <a:gd name="T61" fmla="*/ 114 h 467"/>
                <a:gd name="T62" fmla="*/ 230 w 473"/>
                <a:gd name="T63" fmla="*/ 86 h 467"/>
                <a:gd name="T64" fmla="*/ 230 w 473"/>
                <a:gd name="T65" fmla="*/ 22 h 467"/>
                <a:gd name="T66" fmla="*/ 233 w 473"/>
                <a:gd name="T67" fmla="*/ 12 h 467"/>
                <a:gd name="T68" fmla="*/ 239 w 473"/>
                <a:gd name="T69" fmla="*/ 5 h 467"/>
                <a:gd name="T70" fmla="*/ 249 w 473"/>
                <a:gd name="T7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3" h="467">
                  <a:moveTo>
                    <a:pt x="249" y="0"/>
                  </a:moveTo>
                  <a:lnTo>
                    <a:pt x="259" y="0"/>
                  </a:lnTo>
                  <a:lnTo>
                    <a:pt x="268" y="7"/>
                  </a:lnTo>
                  <a:lnTo>
                    <a:pt x="465" y="201"/>
                  </a:lnTo>
                  <a:lnTo>
                    <a:pt x="468" y="204"/>
                  </a:lnTo>
                  <a:lnTo>
                    <a:pt x="470" y="208"/>
                  </a:lnTo>
                  <a:lnTo>
                    <a:pt x="471" y="212"/>
                  </a:lnTo>
                  <a:lnTo>
                    <a:pt x="473" y="216"/>
                  </a:lnTo>
                  <a:lnTo>
                    <a:pt x="473" y="444"/>
                  </a:lnTo>
                  <a:lnTo>
                    <a:pt x="469" y="455"/>
                  </a:lnTo>
                  <a:lnTo>
                    <a:pt x="461" y="464"/>
                  </a:lnTo>
                  <a:lnTo>
                    <a:pt x="450" y="467"/>
                  </a:lnTo>
                  <a:lnTo>
                    <a:pt x="222" y="467"/>
                  </a:lnTo>
                  <a:lnTo>
                    <a:pt x="218" y="466"/>
                  </a:lnTo>
                  <a:lnTo>
                    <a:pt x="213" y="465"/>
                  </a:lnTo>
                  <a:lnTo>
                    <a:pt x="209" y="463"/>
                  </a:lnTo>
                  <a:lnTo>
                    <a:pt x="206" y="461"/>
                  </a:lnTo>
                  <a:lnTo>
                    <a:pt x="6" y="263"/>
                  </a:lnTo>
                  <a:lnTo>
                    <a:pt x="1" y="254"/>
                  </a:lnTo>
                  <a:lnTo>
                    <a:pt x="0" y="245"/>
                  </a:lnTo>
                  <a:lnTo>
                    <a:pt x="4" y="236"/>
                  </a:lnTo>
                  <a:lnTo>
                    <a:pt x="11" y="228"/>
                  </a:lnTo>
                  <a:lnTo>
                    <a:pt x="23" y="226"/>
                  </a:lnTo>
                  <a:lnTo>
                    <a:pt x="90" y="226"/>
                  </a:lnTo>
                  <a:lnTo>
                    <a:pt x="118" y="223"/>
                  </a:lnTo>
                  <a:lnTo>
                    <a:pt x="145" y="215"/>
                  </a:lnTo>
                  <a:lnTo>
                    <a:pt x="169" y="202"/>
                  </a:lnTo>
                  <a:lnTo>
                    <a:pt x="190" y="185"/>
                  </a:lnTo>
                  <a:lnTo>
                    <a:pt x="206" y="164"/>
                  </a:lnTo>
                  <a:lnTo>
                    <a:pt x="220" y="141"/>
                  </a:lnTo>
                  <a:lnTo>
                    <a:pt x="228" y="114"/>
                  </a:lnTo>
                  <a:lnTo>
                    <a:pt x="230" y="86"/>
                  </a:lnTo>
                  <a:lnTo>
                    <a:pt x="230" y="22"/>
                  </a:lnTo>
                  <a:lnTo>
                    <a:pt x="233" y="12"/>
                  </a:lnTo>
                  <a:lnTo>
                    <a:pt x="239" y="5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8693" compatLnSpc="1" lIns="97385" numCol="1" rIns="97385" tIns="48693" vert="horz" wrap="square"/>
            <a:p>
              <a:endParaRPr sz="1915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4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955" name="矩形 2"/>
          <p:cNvSpPr/>
          <p:nvPr/>
        </p:nvSpPr>
        <p:spPr>
          <a:xfrm>
            <a:off x="4418212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67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956" name="Oval 42"/>
          <p:cNvSpPr>
            <a:spLocks noChangeArrowheads="1"/>
          </p:cNvSpPr>
          <p:nvPr/>
        </p:nvSpPr>
        <p:spPr bwMode="auto">
          <a:xfrm>
            <a:off x="4556752" y="2503174"/>
            <a:ext cx="3195012" cy="3195012"/>
          </a:xfrm>
          <a:prstGeom prst="ellipse"/>
          <a:solidFill>
            <a:srgbClr val="ECEFF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en-US"/>
          </a:p>
        </p:txBody>
      </p:sp>
      <p:sp>
        <p:nvSpPr>
          <p:cNvPr id="1048957" name="Pie 21"/>
          <p:cNvSpPr/>
          <p:nvPr/>
        </p:nvSpPr>
        <p:spPr>
          <a:xfrm>
            <a:off x="4162598" y="2109022"/>
            <a:ext cx="3983320" cy="3983316"/>
          </a:xfrm>
          <a:prstGeom prst="pie">
            <a:avLst>
              <a:gd name="adj1" fmla="val 8051212"/>
              <a:gd name="adj2" fmla="val 10764943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958" name="Pie 24"/>
          <p:cNvSpPr/>
          <p:nvPr/>
        </p:nvSpPr>
        <p:spPr>
          <a:xfrm>
            <a:off x="4669639" y="2616063"/>
            <a:ext cx="2969236" cy="2969234"/>
          </a:xfrm>
          <a:prstGeom prst="pie">
            <a:avLst>
              <a:gd name="adj1" fmla="val 12093427"/>
              <a:gd name="adj2" fmla="val 147660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959" name="Pie 26"/>
          <p:cNvSpPr/>
          <p:nvPr/>
        </p:nvSpPr>
        <p:spPr>
          <a:xfrm>
            <a:off x="4163194" y="2109619"/>
            <a:ext cx="3982127" cy="3982123"/>
          </a:xfrm>
          <a:prstGeom prst="pie">
            <a:avLst>
              <a:gd name="adj1" fmla="val 16244628"/>
              <a:gd name="adj2" fmla="val 189723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960" name="Pie 27"/>
          <p:cNvSpPr/>
          <p:nvPr/>
        </p:nvSpPr>
        <p:spPr>
          <a:xfrm>
            <a:off x="4163194" y="2109619"/>
            <a:ext cx="3982127" cy="3982123"/>
          </a:xfrm>
          <a:prstGeom prst="pie">
            <a:avLst>
              <a:gd name="adj1" fmla="val 13106"/>
              <a:gd name="adj2" fmla="val 274036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961" name="Pie 29"/>
          <p:cNvSpPr/>
          <p:nvPr/>
        </p:nvSpPr>
        <p:spPr>
          <a:xfrm>
            <a:off x="4669639" y="2616063"/>
            <a:ext cx="2969236" cy="2969234"/>
          </a:xfrm>
          <a:prstGeom prst="pie">
            <a:avLst>
              <a:gd name="adj1" fmla="val 3684168"/>
              <a:gd name="adj2" fmla="val 630159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8962" name="Oval 42"/>
          <p:cNvSpPr>
            <a:spLocks noChangeArrowheads="1"/>
          </p:cNvSpPr>
          <p:nvPr/>
        </p:nvSpPr>
        <p:spPr bwMode="auto">
          <a:xfrm>
            <a:off x="5306066" y="3252489"/>
            <a:ext cx="1696382" cy="169638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en-US"/>
          </a:p>
        </p:txBody>
      </p:sp>
      <p:grpSp>
        <p:nvGrpSpPr>
          <p:cNvPr id="128" name="Group 5"/>
          <p:cNvGrpSpPr/>
          <p:nvPr/>
        </p:nvGrpSpPr>
        <p:grpSpPr>
          <a:xfrm>
            <a:off x="7613690" y="5099881"/>
            <a:ext cx="1521265" cy="343088"/>
            <a:chOff x="7613690" y="5099881"/>
            <a:chExt cx="1521265" cy="343088"/>
          </a:xfrm>
        </p:grpSpPr>
        <p:sp>
          <p:nvSpPr>
            <p:cNvPr id="1048963" name="Freeform 5"/>
            <p:cNvSpPr/>
            <p:nvPr/>
          </p:nvSpPr>
          <p:spPr bwMode="auto">
            <a:xfrm>
              <a:off x="7613690" y="5099881"/>
              <a:ext cx="61947" cy="63138"/>
            </a:xfrm>
            <a:custGeom>
              <a:avLst/>
              <a:gdLst>
                <a:gd name="T0" fmla="*/ 0 w 52"/>
                <a:gd name="T1" fmla="*/ 0 h 53"/>
                <a:gd name="T2" fmla="*/ 10 w 52"/>
                <a:gd name="T3" fmla="*/ 53 h 53"/>
                <a:gd name="T4" fmla="*/ 52 w 52"/>
                <a:gd name="T5" fmla="*/ 10 h 53"/>
                <a:gd name="T6" fmla="*/ 0 w 52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3">
                  <a:moveTo>
                    <a:pt x="0" y="0"/>
                  </a:moveTo>
                  <a:lnTo>
                    <a:pt x="10" y="53"/>
                  </a:lnTo>
                  <a:lnTo>
                    <a:pt x="5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64" name="Freeform 6"/>
            <p:cNvSpPr/>
            <p:nvPr/>
          </p:nvSpPr>
          <p:spPr bwMode="auto">
            <a:xfrm>
              <a:off x="7647046" y="5130854"/>
              <a:ext cx="1487909" cy="312115"/>
            </a:xfrm>
            <a:custGeom>
              <a:avLst/>
              <a:gdLst>
                <a:gd name="T0" fmla="*/ 0 w 1249"/>
                <a:gd name="T1" fmla="*/ 9 h 262"/>
                <a:gd name="T2" fmla="*/ 250 w 1249"/>
                <a:gd name="T3" fmla="*/ 262 h 262"/>
                <a:gd name="T4" fmla="*/ 1249 w 1249"/>
                <a:gd name="T5" fmla="*/ 262 h 262"/>
                <a:gd name="T6" fmla="*/ 1249 w 1249"/>
                <a:gd name="T7" fmla="*/ 249 h 262"/>
                <a:gd name="T8" fmla="*/ 256 w 1249"/>
                <a:gd name="T9" fmla="*/ 249 h 262"/>
                <a:gd name="T10" fmla="*/ 9 w 1249"/>
                <a:gd name="T11" fmla="*/ 0 h 262"/>
                <a:gd name="T12" fmla="*/ 0 w 1249"/>
                <a:gd name="T13" fmla="*/ 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9" h="262">
                  <a:moveTo>
                    <a:pt x="0" y="9"/>
                  </a:moveTo>
                  <a:lnTo>
                    <a:pt x="250" y="262"/>
                  </a:lnTo>
                  <a:lnTo>
                    <a:pt x="1249" y="262"/>
                  </a:lnTo>
                  <a:lnTo>
                    <a:pt x="1249" y="249"/>
                  </a:lnTo>
                  <a:lnTo>
                    <a:pt x="256" y="24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grpSp>
        <p:nvGrpSpPr>
          <p:cNvPr id="129" name="Group 4"/>
          <p:cNvGrpSpPr/>
          <p:nvPr/>
        </p:nvGrpSpPr>
        <p:grpSpPr>
          <a:xfrm>
            <a:off x="7262262" y="2365894"/>
            <a:ext cx="1668984" cy="276377"/>
            <a:chOff x="7262262" y="2365894"/>
            <a:chExt cx="1668984" cy="276377"/>
          </a:xfrm>
        </p:grpSpPr>
        <p:sp>
          <p:nvSpPr>
            <p:cNvPr id="1048965" name="Freeform 34"/>
            <p:cNvSpPr/>
            <p:nvPr/>
          </p:nvSpPr>
          <p:spPr bwMode="auto">
            <a:xfrm>
              <a:off x="7262262" y="2579133"/>
              <a:ext cx="63138" cy="63138"/>
            </a:xfrm>
            <a:custGeom>
              <a:avLst/>
              <a:gdLst>
                <a:gd name="T0" fmla="*/ 0 w 53"/>
                <a:gd name="T1" fmla="*/ 53 h 53"/>
                <a:gd name="T2" fmla="*/ 53 w 53"/>
                <a:gd name="T3" fmla="*/ 44 h 53"/>
                <a:gd name="T4" fmla="*/ 9 w 53"/>
                <a:gd name="T5" fmla="*/ 0 h 53"/>
                <a:gd name="T6" fmla="*/ 0 w 53"/>
                <a:gd name="T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53">
                  <a:moveTo>
                    <a:pt x="0" y="53"/>
                  </a:moveTo>
                  <a:lnTo>
                    <a:pt x="53" y="44"/>
                  </a:lnTo>
                  <a:lnTo>
                    <a:pt x="9" y="0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66" name="Freeform 35"/>
            <p:cNvSpPr/>
            <p:nvPr/>
          </p:nvSpPr>
          <p:spPr bwMode="auto">
            <a:xfrm>
              <a:off x="7287280" y="2365894"/>
              <a:ext cx="1643966" cy="250169"/>
            </a:xfrm>
            <a:custGeom>
              <a:avLst/>
              <a:gdLst>
                <a:gd name="T0" fmla="*/ 1380 w 1380"/>
                <a:gd name="T1" fmla="*/ 0 h 210"/>
                <a:gd name="T2" fmla="*/ 198 w 1380"/>
                <a:gd name="T3" fmla="*/ 0 h 210"/>
                <a:gd name="T4" fmla="*/ 0 w 1380"/>
                <a:gd name="T5" fmla="*/ 202 h 210"/>
                <a:gd name="T6" fmla="*/ 9 w 1380"/>
                <a:gd name="T7" fmla="*/ 210 h 210"/>
                <a:gd name="T8" fmla="*/ 205 w 1380"/>
                <a:gd name="T9" fmla="*/ 13 h 210"/>
                <a:gd name="T10" fmla="*/ 1380 w 1380"/>
                <a:gd name="T11" fmla="*/ 13 h 210"/>
                <a:gd name="T12" fmla="*/ 1380 w 1380"/>
                <a:gd name="T1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0" h="210">
                  <a:moveTo>
                    <a:pt x="1380" y="0"/>
                  </a:moveTo>
                  <a:lnTo>
                    <a:pt x="198" y="0"/>
                  </a:lnTo>
                  <a:lnTo>
                    <a:pt x="0" y="202"/>
                  </a:lnTo>
                  <a:lnTo>
                    <a:pt x="9" y="210"/>
                  </a:lnTo>
                  <a:lnTo>
                    <a:pt x="205" y="13"/>
                  </a:lnTo>
                  <a:lnTo>
                    <a:pt x="1380" y="13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grpSp>
        <p:nvGrpSpPr>
          <p:cNvPr id="130" name="Group 7"/>
          <p:cNvGrpSpPr/>
          <p:nvPr/>
        </p:nvGrpSpPr>
        <p:grpSpPr>
          <a:xfrm>
            <a:off x="3057045" y="4825887"/>
            <a:ext cx="1447405" cy="219196"/>
            <a:chOff x="3057045" y="4825887"/>
            <a:chExt cx="1447405" cy="219196"/>
          </a:xfrm>
        </p:grpSpPr>
        <p:sp>
          <p:nvSpPr>
            <p:cNvPr id="1048967" name="Freeform 36"/>
            <p:cNvSpPr/>
            <p:nvPr/>
          </p:nvSpPr>
          <p:spPr bwMode="auto">
            <a:xfrm>
              <a:off x="3057045" y="4853287"/>
              <a:ext cx="1422388" cy="191796"/>
            </a:xfrm>
            <a:custGeom>
              <a:avLst/>
              <a:gdLst>
                <a:gd name="T0" fmla="*/ 1185 w 1194"/>
                <a:gd name="T1" fmla="*/ 0 h 161"/>
                <a:gd name="T2" fmla="*/ 1035 w 1194"/>
                <a:gd name="T3" fmla="*/ 149 h 161"/>
                <a:gd name="T4" fmla="*/ 0 w 1194"/>
                <a:gd name="T5" fmla="*/ 149 h 161"/>
                <a:gd name="T6" fmla="*/ 0 w 1194"/>
                <a:gd name="T7" fmla="*/ 161 h 161"/>
                <a:gd name="T8" fmla="*/ 1041 w 1194"/>
                <a:gd name="T9" fmla="*/ 161 h 161"/>
                <a:gd name="T10" fmla="*/ 1194 w 1194"/>
                <a:gd name="T11" fmla="*/ 9 h 161"/>
                <a:gd name="T12" fmla="*/ 1185 w 1194"/>
                <a:gd name="T13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4" h="161">
                  <a:moveTo>
                    <a:pt x="1185" y="0"/>
                  </a:moveTo>
                  <a:lnTo>
                    <a:pt x="1035" y="149"/>
                  </a:lnTo>
                  <a:lnTo>
                    <a:pt x="0" y="149"/>
                  </a:lnTo>
                  <a:lnTo>
                    <a:pt x="0" y="161"/>
                  </a:lnTo>
                  <a:lnTo>
                    <a:pt x="1041" y="161"/>
                  </a:lnTo>
                  <a:lnTo>
                    <a:pt x="1194" y="9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68" name="Freeform 37"/>
            <p:cNvSpPr/>
            <p:nvPr/>
          </p:nvSpPr>
          <p:spPr bwMode="auto">
            <a:xfrm>
              <a:off x="4441312" y="4825887"/>
              <a:ext cx="63138" cy="63138"/>
            </a:xfrm>
            <a:custGeom>
              <a:avLst/>
              <a:gdLst>
                <a:gd name="T0" fmla="*/ 53 w 53"/>
                <a:gd name="T1" fmla="*/ 0 h 53"/>
                <a:gd name="T2" fmla="*/ 44 w 53"/>
                <a:gd name="T3" fmla="*/ 53 h 53"/>
                <a:gd name="T4" fmla="*/ 0 w 53"/>
                <a:gd name="T5" fmla="*/ 11 h 53"/>
                <a:gd name="T6" fmla="*/ 53 w 53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53">
                  <a:moveTo>
                    <a:pt x="53" y="0"/>
                  </a:moveTo>
                  <a:lnTo>
                    <a:pt x="44" y="53"/>
                  </a:lnTo>
                  <a:lnTo>
                    <a:pt x="0" y="11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grpSp>
        <p:nvGrpSpPr>
          <p:cNvPr id="131" name="Group 8"/>
          <p:cNvGrpSpPr/>
          <p:nvPr/>
        </p:nvGrpSpPr>
        <p:grpSpPr>
          <a:xfrm>
            <a:off x="3557382" y="2856701"/>
            <a:ext cx="1724974" cy="218005"/>
            <a:chOff x="3557382" y="2856701"/>
            <a:chExt cx="1724974" cy="218005"/>
          </a:xfrm>
        </p:grpSpPr>
        <p:sp>
          <p:nvSpPr>
            <p:cNvPr id="1048969" name="Freeform 38"/>
            <p:cNvSpPr/>
            <p:nvPr/>
          </p:nvSpPr>
          <p:spPr bwMode="auto">
            <a:xfrm>
              <a:off x="3557382" y="2856701"/>
              <a:ext cx="1697574" cy="192987"/>
            </a:xfrm>
            <a:custGeom>
              <a:avLst/>
              <a:gdLst>
                <a:gd name="T0" fmla="*/ 1425 w 1425"/>
                <a:gd name="T1" fmla="*/ 153 h 162"/>
                <a:gd name="T2" fmla="*/ 1273 w 1425"/>
                <a:gd name="T3" fmla="*/ 0 h 162"/>
                <a:gd name="T4" fmla="*/ 0 w 1425"/>
                <a:gd name="T5" fmla="*/ 0 h 162"/>
                <a:gd name="T6" fmla="*/ 0 w 1425"/>
                <a:gd name="T7" fmla="*/ 14 h 162"/>
                <a:gd name="T8" fmla="*/ 1268 w 1425"/>
                <a:gd name="T9" fmla="*/ 14 h 162"/>
                <a:gd name="T10" fmla="*/ 1416 w 1425"/>
                <a:gd name="T11" fmla="*/ 162 h 162"/>
                <a:gd name="T12" fmla="*/ 1425 w 1425"/>
                <a:gd name="T13" fmla="*/ 15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5" h="162">
                  <a:moveTo>
                    <a:pt x="1425" y="153"/>
                  </a:moveTo>
                  <a:lnTo>
                    <a:pt x="1273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1268" y="14"/>
                  </a:lnTo>
                  <a:lnTo>
                    <a:pt x="1416" y="162"/>
                  </a:lnTo>
                  <a:lnTo>
                    <a:pt x="1425" y="15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70" name="Freeform 39"/>
            <p:cNvSpPr/>
            <p:nvPr/>
          </p:nvSpPr>
          <p:spPr bwMode="auto">
            <a:xfrm>
              <a:off x="5219218" y="3013950"/>
              <a:ext cx="63138" cy="60756"/>
            </a:xfrm>
            <a:custGeom>
              <a:avLst/>
              <a:gdLst>
                <a:gd name="T0" fmla="*/ 53 w 53"/>
                <a:gd name="T1" fmla="*/ 51 h 51"/>
                <a:gd name="T2" fmla="*/ 42 w 53"/>
                <a:gd name="T3" fmla="*/ 0 h 51"/>
                <a:gd name="T4" fmla="*/ 0 w 53"/>
                <a:gd name="T5" fmla="*/ 42 h 51"/>
                <a:gd name="T6" fmla="*/ 53 w 53"/>
                <a:gd name="T7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51">
                  <a:moveTo>
                    <a:pt x="53" y="51"/>
                  </a:moveTo>
                  <a:lnTo>
                    <a:pt x="42" y="0"/>
                  </a:lnTo>
                  <a:lnTo>
                    <a:pt x="0" y="42"/>
                  </a:lnTo>
                  <a:lnTo>
                    <a:pt x="53" y="5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grpSp>
        <p:nvGrpSpPr>
          <p:cNvPr id="132" name="Group 6"/>
          <p:cNvGrpSpPr/>
          <p:nvPr/>
        </p:nvGrpSpPr>
        <p:grpSpPr>
          <a:xfrm>
            <a:off x="4779636" y="5503725"/>
            <a:ext cx="1559385" cy="468173"/>
            <a:chOff x="4779636" y="5503725"/>
            <a:chExt cx="1559385" cy="468173"/>
          </a:xfrm>
        </p:grpSpPr>
        <p:sp>
          <p:nvSpPr>
            <p:cNvPr id="1048971" name="Freeform 40"/>
            <p:cNvSpPr/>
            <p:nvPr/>
          </p:nvSpPr>
          <p:spPr bwMode="auto">
            <a:xfrm>
              <a:off x="4779636" y="5528742"/>
              <a:ext cx="1539133" cy="443156"/>
            </a:xfrm>
            <a:custGeom>
              <a:avLst/>
              <a:gdLst>
                <a:gd name="T0" fmla="*/ 0 w 1292"/>
                <a:gd name="T1" fmla="*/ 372 h 372"/>
                <a:gd name="T2" fmla="*/ 928 w 1292"/>
                <a:gd name="T3" fmla="*/ 372 h 372"/>
                <a:gd name="T4" fmla="*/ 1292 w 1292"/>
                <a:gd name="T5" fmla="*/ 9 h 372"/>
                <a:gd name="T6" fmla="*/ 1283 w 1292"/>
                <a:gd name="T7" fmla="*/ 0 h 372"/>
                <a:gd name="T8" fmla="*/ 923 w 1292"/>
                <a:gd name="T9" fmla="*/ 360 h 372"/>
                <a:gd name="T10" fmla="*/ 0 w 1292"/>
                <a:gd name="T11" fmla="*/ 360 h 372"/>
                <a:gd name="T12" fmla="*/ 0 w 1292"/>
                <a:gd name="T13" fmla="*/ 372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2" h="372">
                  <a:moveTo>
                    <a:pt x="0" y="372"/>
                  </a:moveTo>
                  <a:lnTo>
                    <a:pt x="928" y="372"/>
                  </a:lnTo>
                  <a:lnTo>
                    <a:pt x="1292" y="9"/>
                  </a:lnTo>
                  <a:lnTo>
                    <a:pt x="1283" y="0"/>
                  </a:lnTo>
                  <a:lnTo>
                    <a:pt x="923" y="360"/>
                  </a:lnTo>
                  <a:lnTo>
                    <a:pt x="0" y="360"/>
                  </a:lnTo>
                  <a:lnTo>
                    <a:pt x="0" y="37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72" name="Freeform 41"/>
            <p:cNvSpPr/>
            <p:nvPr/>
          </p:nvSpPr>
          <p:spPr bwMode="auto">
            <a:xfrm>
              <a:off x="6275883" y="5503725"/>
              <a:ext cx="63138" cy="63138"/>
            </a:xfrm>
            <a:custGeom>
              <a:avLst/>
              <a:gdLst>
                <a:gd name="T0" fmla="*/ 53 w 53"/>
                <a:gd name="T1" fmla="*/ 0 h 53"/>
                <a:gd name="T2" fmla="*/ 43 w 53"/>
                <a:gd name="T3" fmla="*/ 53 h 53"/>
                <a:gd name="T4" fmla="*/ 0 w 53"/>
                <a:gd name="T5" fmla="*/ 10 h 53"/>
                <a:gd name="T6" fmla="*/ 53 w 53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53">
                  <a:moveTo>
                    <a:pt x="53" y="0"/>
                  </a:moveTo>
                  <a:lnTo>
                    <a:pt x="43" y="53"/>
                  </a:lnTo>
                  <a:lnTo>
                    <a:pt x="0" y="10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sp>
        <p:nvSpPr>
          <p:cNvPr id="1048973" name="Inhaltsplatzhalter 4"/>
          <p:cNvSpPr txBox="1"/>
          <p:nvPr/>
        </p:nvSpPr>
        <p:spPr>
          <a:xfrm>
            <a:off x="6419892" y="2676195"/>
            <a:ext cx="658780" cy="276999"/>
          </a:xfrm>
          <a:prstGeom prst="rect"/>
        </p:spPr>
        <p:txBody>
          <a:bodyPr anchor="ctr" bIns="0" lIns="0" rIns="0" tIns="0" wrap="square">
            <a:spAutoFit/>
          </a:bodyPr>
          <a:lstStyle>
            <a:lvl1pPr algn="l" defTabSz="914400" eaLnBrk="1" hangingPunct="1" indent="-273050" latinLnBrk="0" marL="27305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algn="l" defTabSz="914400" eaLnBrk="1" hangingPunct="1" indent="-273050" latinLnBrk="0" marL="80772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algn="l" defTabSz="914400" eaLnBrk="1" hangingPunct="1" indent="-177800" latinLnBrk="0" marL="10807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algn="l" defTabSz="914400" eaLnBrk="1" hangingPunct="1" indent="-177800" latinLnBrk="0" marL="14363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algn="l" defTabSz="914400" eaLnBrk="1" hangingPunct="1" indent="-179070" latinLnBrk="0" marL="179324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algn="l" defTabSz="914400" eaLnBrk="1" hangingPunct="1" indent="-228600" latinLnBrk="0" marL="25139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1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77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49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00000"/>
              </a:lnSpc>
              <a:spcAft>
                <a:spcPts val="1200"/>
              </a:spcAft>
              <a:buNone/>
            </a:pPr>
            <a:r>
              <a:rPr b="1" dirty="0" sz="1800" lang="en-US">
                <a:latin typeface="+mj-lt"/>
              </a:rPr>
              <a:t>40%</a:t>
            </a:r>
            <a:endParaRPr dirty="0" sz="1400" lang="en-US">
              <a:latin typeface="+mn-lt"/>
            </a:endParaRPr>
          </a:p>
        </p:txBody>
      </p:sp>
      <p:sp>
        <p:nvSpPr>
          <p:cNvPr id="1048974" name="Inhaltsplatzhalter 4"/>
          <p:cNvSpPr txBox="1"/>
          <p:nvPr/>
        </p:nvSpPr>
        <p:spPr>
          <a:xfrm>
            <a:off x="4976079" y="3162401"/>
            <a:ext cx="658780" cy="276999"/>
          </a:xfrm>
          <a:prstGeom prst="rect"/>
        </p:spPr>
        <p:txBody>
          <a:bodyPr anchor="ctr" bIns="0" lIns="0" rIns="0" tIns="0" wrap="square">
            <a:spAutoFit/>
          </a:bodyPr>
          <a:lstStyle>
            <a:lvl1pPr algn="l" defTabSz="914400" eaLnBrk="1" hangingPunct="1" indent="-273050" latinLnBrk="0" marL="27305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algn="l" defTabSz="914400" eaLnBrk="1" hangingPunct="1" indent="-273050" latinLnBrk="0" marL="80772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algn="l" defTabSz="914400" eaLnBrk="1" hangingPunct="1" indent="-177800" latinLnBrk="0" marL="10807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algn="l" defTabSz="914400" eaLnBrk="1" hangingPunct="1" indent="-177800" latinLnBrk="0" marL="14363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algn="l" defTabSz="914400" eaLnBrk="1" hangingPunct="1" indent="-179070" latinLnBrk="0" marL="179324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algn="l" defTabSz="914400" eaLnBrk="1" hangingPunct="1" indent="-228600" latinLnBrk="0" marL="25139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1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77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49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00000"/>
              </a:lnSpc>
              <a:spcAft>
                <a:spcPts val="1200"/>
              </a:spcAft>
              <a:buNone/>
            </a:pPr>
            <a:r>
              <a:rPr b="1" dirty="0" sz="1800" lang="en-US">
                <a:latin typeface="+mj-lt"/>
              </a:rPr>
              <a:t>1</a:t>
            </a:r>
            <a:r>
              <a:rPr b="1" dirty="0" sz="1800" lang="en-US">
                <a:latin typeface="+mj-lt"/>
              </a:rPr>
              <a:t>0%</a:t>
            </a:r>
            <a:endParaRPr dirty="0" sz="1400" lang="en-US">
              <a:latin typeface="+mn-lt"/>
            </a:endParaRPr>
          </a:p>
        </p:txBody>
      </p:sp>
      <p:sp>
        <p:nvSpPr>
          <p:cNvPr id="1048975" name="Inhaltsplatzhalter 4"/>
          <p:cNvSpPr txBox="1"/>
          <p:nvPr/>
        </p:nvSpPr>
        <p:spPr>
          <a:xfrm>
            <a:off x="7123495" y="4476695"/>
            <a:ext cx="658780" cy="276999"/>
          </a:xfrm>
          <a:prstGeom prst="rect"/>
        </p:spPr>
        <p:txBody>
          <a:bodyPr anchor="ctr" bIns="0" lIns="0" rIns="0" tIns="0" wrap="square">
            <a:spAutoFit/>
          </a:bodyPr>
          <a:lstStyle>
            <a:lvl1pPr algn="l" defTabSz="914400" eaLnBrk="1" hangingPunct="1" indent="-273050" latinLnBrk="0" marL="27305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algn="l" defTabSz="914400" eaLnBrk="1" hangingPunct="1" indent="-273050" latinLnBrk="0" marL="80772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algn="l" defTabSz="914400" eaLnBrk="1" hangingPunct="1" indent="-177800" latinLnBrk="0" marL="10807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algn="l" defTabSz="914400" eaLnBrk="1" hangingPunct="1" indent="-177800" latinLnBrk="0" marL="14363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algn="l" defTabSz="914400" eaLnBrk="1" hangingPunct="1" indent="-179070" latinLnBrk="0" marL="179324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algn="l" defTabSz="914400" eaLnBrk="1" hangingPunct="1" indent="-228600" latinLnBrk="0" marL="25139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1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77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49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00000"/>
              </a:lnSpc>
              <a:spcAft>
                <a:spcPts val="1200"/>
              </a:spcAft>
              <a:buNone/>
            </a:pPr>
            <a:r>
              <a:rPr b="1" dirty="0" sz="1800" lang="en-US">
                <a:latin typeface="+mj-lt"/>
              </a:rPr>
              <a:t>5</a:t>
            </a:r>
            <a:r>
              <a:rPr b="1" dirty="0" sz="1800" lang="en-US">
                <a:latin typeface="+mj-lt"/>
              </a:rPr>
              <a:t>0%</a:t>
            </a:r>
            <a:endParaRPr dirty="0" sz="1400" lang="en-US">
              <a:latin typeface="+mn-lt"/>
            </a:endParaRPr>
          </a:p>
        </p:txBody>
      </p:sp>
      <p:sp>
        <p:nvSpPr>
          <p:cNvPr id="1048976" name="Inhaltsplatzhalter 4"/>
          <p:cNvSpPr txBox="1"/>
          <p:nvPr/>
        </p:nvSpPr>
        <p:spPr>
          <a:xfrm>
            <a:off x="5981796" y="5113837"/>
            <a:ext cx="658780" cy="276999"/>
          </a:xfrm>
          <a:prstGeom prst="rect"/>
        </p:spPr>
        <p:txBody>
          <a:bodyPr anchor="ctr" bIns="0" lIns="0" rIns="0" tIns="0" wrap="square">
            <a:spAutoFit/>
          </a:bodyPr>
          <a:lstStyle>
            <a:lvl1pPr algn="l" defTabSz="914400" eaLnBrk="1" hangingPunct="1" indent="-273050" latinLnBrk="0" marL="27305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algn="l" defTabSz="914400" eaLnBrk="1" hangingPunct="1" indent="-273050" latinLnBrk="0" marL="80772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algn="l" defTabSz="914400" eaLnBrk="1" hangingPunct="1" indent="-177800" latinLnBrk="0" marL="10807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algn="l" defTabSz="914400" eaLnBrk="1" hangingPunct="1" indent="-177800" latinLnBrk="0" marL="14363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algn="l" defTabSz="914400" eaLnBrk="1" hangingPunct="1" indent="-179070" latinLnBrk="0" marL="179324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algn="l" defTabSz="914400" eaLnBrk="1" hangingPunct="1" indent="-228600" latinLnBrk="0" marL="25139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1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77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49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00000"/>
              </a:lnSpc>
              <a:spcAft>
                <a:spcPts val="1200"/>
              </a:spcAft>
              <a:buNone/>
            </a:pPr>
            <a:r>
              <a:rPr b="1" dirty="0" sz="1800" lang="en-US">
                <a:latin typeface="+mj-lt"/>
              </a:rPr>
              <a:t>1</a:t>
            </a:r>
            <a:r>
              <a:rPr b="1" dirty="0" sz="1800" lang="en-US">
                <a:latin typeface="+mj-lt"/>
              </a:rPr>
              <a:t>0%</a:t>
            </a:r>
            <a:endParaRPr dirty="0" sz="1400" lang="en-US">
              <a:latin typeface="+mn-lt"/>
            </a:endParaRPr>
          </a:p>
        </p:txBody>
      </p:sp>
      <p:sp>
        <p:nvSpPr>
          <p:cNvPr id="1048977" name="Inhaltsplatzhalter 4"/>
          <p:cNvSpPr txBox="1"/>
          <p:nvPr/>
        </p:nvSpPr>
        <p:spPr>
          <a:xfrm>
            <a:off x="4504450" y="4509243"/>
            <a:ext cx="658780" cy="276999"/>
          </a:xfrm>
          <a:prstGeom prst="rect"/>
        </p:spPr>
        <p:txBody>
          <a:bodyPr anchor="ctr" bIns="0" lIns="0" rIns="0" tIns="0" wrap="square">
            <a:spAutoFit/>
          </a:bodyPr>
          <a:lstStyle>
            <a:lvl1pPr algn="l" defTabSz="914400" eaLnBrk="1" hangingPunct="1" indent="-273050" latinLnBrk="0" marL="27305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algn="l" defTabSz="914400" eaLnBrk="1" hangingPunct="1" indent="-273050" latinLnBrk="0" marL="80772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algn="l" defTabSz="914400" eaLnBrk="1" hangingPunct="1" indent="-177800" latinLnBrk="0" marL="10807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algn="l" defTabSz="914400" eaLnBrk="1" hangingPunct="1" indent="-177800" latinLnBrk="0" marL="143637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algn="l" defTabSz="914400" eaLnBrk="1" hangingPunct="1" indent="-179070" latinLnBrk="0" marL="1793240" rtl="0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algn="l" defTabSz="914400" eaLnBrk="1" hangingPunct="1" indent="-228600" latinLnBrk="0" marL="25139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165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77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4930" rtl="0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lnSpc>
                <a:spcPct val="100000"/>
              </a:lnSpc>
              <a:spcAft>
                <a:spcPts val="1200"/>
              </a:spcAft>
              <a:buNone/>
            </a:pPr>
            <a:r>
              <a:rPr b="1" dirty="0" sz="1800" lang="en-US">
                <a:latin typeface="+mj-lt"/>
              </a:rPr>
              <a:t>6</a:t>
            </a:r>
            <a:r>
              <a:rPr b="1" dirty="0" sz="1800" lang="en-US">
                <a:latin typeface="+mj-lt"/>
              </a:rPr>
              <a:t>0%</a:t>
            </a:r>
            <a:endParaRPr dirty="0" sz="1400" lang="en-US">
              <a:latin typeface="+mn-lt"/>
            </a:endParaRPr>
          </a:p>
        </p:txBody>
      </p:sp>
      <p:sp>
        <p:nvSpPr>
          <p:cNvPr id="1048978" name="Freeform 29"/>
          <p:cNvSpPr>
            <a:spLocks noEditPoints="1"/>
          </p:cNvSpPr>
          <p:nvPr/>
        </p:nvSpPr>
        <p:spPr bwMode="auto">
          <a:xfrm>
            <a:off x="8556127" y="1907939"/>
            <a:ext cx="375119" cy="402166"/>
          </a:xfrm>
          <a:custGeom>
            <a:avLst/>
            <a:gdLst>
              <a:gd name="T0" fmla="*/ 2558 w 3187"/>
              <a:gd name="T1" fmla="*/ 2917 h 3426"/>
              <a:gd name="T2" fmla="*/ 2525 w 3187"/>
              <a:gd name="T3" fmla="*/ 3108 h 3426"/>
              <a:gd name="T4" fmla="*/ 2672 w 3187"/>
              <a:gd name="T5" fmla="*/ 3232 h 3426"/>
              <a:gd name="T6" fmla="*/ 2855 w 3187"/>
              <a:gd name="T7" fmla="*/ 3166 h 3426"/>
              <a:gd name="T8" fmla="*/ 2888 w 3187"/>
              <a:gd name="T9" fmla="*/ 2973 h 3426"/>
              <a:gd name="T10" fmla="*/ 2741 w 3187"/>
              <a:gd name="T11" fmla="*/ 2850 h 3426"/>
              <a:gd name="T12" fmla="*/ 1063 w 3187"/>
              <a:gd name="T13" fmla="*/ 2893 h 3426"/>
              <a:gd name="T14" fmla="*/ 997 w 3187"/>
              <a:gd name="T15" fmla="*/ 3075 h 3426"/>
              <a:gd name="T16" fmla="*/ 1120 w 3187"/>
              <a:gd name="T17" fmla="*/ 3222 h 3426"/>
              <a:gd name="T18" fmla="*/ 1313 w 3187"/>
              <a:gd name="T19" fmla="*/ 3189 h 3426"/>
              <a:gd name="T20" fmla="*/ 1378 w 3187"/>
              <a:gd name="T21" fmla="*/ 3006 h 3426"/>
              <a:gd name="T22" fmla="*/ 1255 w 3187"/>
              <a:gd name="T23" fmla="*/ 2860 h 3426"/>
              <a:gd name="T24" fmla="*/ 722 w 3187"/>
              <a:gd name="T25" fmla="*/ 1936 h 3426"/>
              <a:gd name="T26" fmla="*/ 872 w 3187"/>
              <a:gd name="T27" fmla="*/ 2062 h 3426"/>
              <a:gd name="T28" fmla="*/ 2926 w 3187"/>
              <a:gd name="T29" fmla="*/ 2018 h 3426"/>
              <a:gd name="T30" fmla="*/ 2997 w 3187"/>
              <a:gd name="T31" fmla="*/ 1154 h 3426"/>
              <a:gd name="T32" fmla="*/ 656 w 3187"/>
              <a:gd name="T33" fmla="*/ 229 h 3426"/>
              <a:gd name="T34" fmla="*/ 668 w 3187"/>
              <a:gd name="T35" fmla="*/ 236 h 3426"/>
              <a:gd name="T36" fmla="*/ 680 w 3187"/>
              <a:gd name="T37" fmla="*/ 245 h 3426"/>
              <a:gd name="T38" fmla="*/ 694 w 3187"/>
              <a:gd name="T39" fmla="*/ 263 h 3426"/>
              <a:gd name="T40" fmla="*/ 700 w 3187"/>
              <a:gd name="T41" fmla="*/ 272 h 3426"/>
              <a:gd name="T42" fmla="*/ 704 w 3187"/>
              <a:gd name="T43" fmla="*/ 281 h 3426"/>
              <a:gd name="T44" fmla="*/ 707 w 3187"/>
              <a:gd name="T45" fmla="*/ 294 h 3426"/>
              <a:gd name="T46" fmla="*/ 710 w 3187"/>
              <a:gd name="T47" fmla="*/ 308 h 3426"/>
              <a:gd name="T48" fmla="*/ 3109 w 3187"/>
              <a:gd name="T49" fmla="*/ 979 h 3426"/>
              <a:gd name="T50" fmla="*/ 3119 w 3187"/>
              <a:gd name="T51" fmla="*/ 981 h 3426"/>
              <a:gd name="T52" fmla="*/ 3139 w 3187"/>
              <a:gd name="T53" fmla="*/ 990 h 3426"/>
              <a:gd name="T54" fmla="*/ 3151 w 3187"/>
              <a:gd name="T55" fmla="*/ 998 h 3426"/>
              <a:gd name="T56" fmla="*/ 3161 w 3187"/>
              <a:gd name="T57" fmla="*/ 1005 h 3426"/>
              <a:gd name="T58" fmla="*/ 3166 w 3187"/>
              <a:gd name="T59" fmla="*/ 1012 h 3426"/>
              <a:gd name="T60" fmla="*/ 3172 w 3187"/>
              <a:gd name="T61" fmla="*/ 1022 h 3426"/>
              <a:gd name="T62" fmla="*/ 3180 w 3187"/>
              <a:gd name="T63" fmla="*/ 1035 h 3426"/>
              <a:gd name="T64" fmla="*/ 3185 w 3187"/>
              <a:gd name="T65" fmla="*/ 1049 h 3426"/>
              <a:gd name="T66" fmla="*/ 3187 w 3187"/>
              <a:gd name="T67" fmla="*/ 1060 h 3426"/>
              <a:gd name="T68" fmla="*/ 3161 w 3187"/>
              <a:gd name="T69" fmla="*/ 2007 h 3426"/>
              <a:gd name="T70" fmla="*/ 2981 w 3187"/>
              <a:gd name="T71" fmla="*/ 2210 h 3426"/>
              <a:gd name="T72" fmla="*/ 865 w 3187"/>
              <a:gd name="T73" fmla="*/ 2253 h 3426"/>
              <a:gd name="T74" fmla="*/ 712 w 3187"/>
              <a:gd name="T75" fmla="*/ 2495 h 3426"/>
              <a:gd name="T76" fmla="*/ 838 w 3187"/>
              <a:gd name="T77" fmla="*/ 2646 h 3426"/>
              <a:gd name="T78" fmla="*/ 2844 w 3187"/>
              <a:gd name="T79" fmla="*/ 2683 h 3426"/>
              <a:gd name="T80" fmla="*/ 3045 w 3187"/>
              <a:gd name="T81" fmla="*/ 2862 h 3426"/>
              <a:gd name="T82" fmla="*/ 3078 w 3187"/>
              <a:gd name="T83" fmla="*/ 3136 h 3426"/>
              <a:gd name="T84" fmla="*/ 2925 w 3187"/>
              <a:gd name="T85" fmla="*/ 3356 h 3426"/>
              <a:gd name="T86" fmla="*/ 2657 w 3187"/>
              <a:gd name="T87" fmla="*/ 3423 h 3426"/>
              <a:gd name="T88" fmla="*/ 2418 w 3187"/>
              <a:gd name="T89" fmla="*/ 3296 h 3426"/>
              <a:gd name="T90" fmla="*/ 2321 w 3187"/>
              <a:gd name="T91" fmla="*/ 3042 h 3426"/>
              <a:gd name="T92" fmla="*/ 1518 w 3187"/>
              <a:gd name="T93" fmla="*/ 2848 h 3426"/>
              <a:gd name="T94" fmla="*/ 1568 w 3187"/>
              <a:gd name="T95" fmla="*/ 3090 h 3426"/>
              <a:gd name="T96" fmla="*/ 1442 w 3187"/>
              <a:gd name="T97" fmla="*/ 3328 h 3426"/>
              <a:gd name="T98" fmla="*/ 1187 w 3187"/>
              <a:gd name="T99" fmla="*/ 3426 h 3426"/>
              <a:gd name="T100" fmla="*/ 932 w 3187"/>
              <a:gd name="T101" fmla="*/ 3329 h 3426"/>
              <a:gd name="T102" fmla="*/ 806 w 3187"/>
              <a:gd name="T103" fmla="*/ 3090 h 3426"/>
              <a:gd name="T104" fmla="*/ 858 w 3187"/>
              <a:gd name="T105" fmla="*/ 2845 h 3426"/>
              <a:gd name="T106" fmla="*/ 617 w 3187"/>
              <a:gd name="T107" fmla="*/ 2717 h 3426"/>
              <a:gd name="T108" fmla="*/ 519 w 3187"/>
              <a:gd name="T109" fmla="*/ 2459 h 3426"/>
              <a:gd name="T110" fmla="*/ 3 w 3187"/>
              <a:gd name="T111" fmla="*/ 122 h 3426"/>
              <a:gd name="T112" fmla="*/ 49 w 3187"/>
              <a:gd name="T113" fmla="*/ 12 h 3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187" h="3426">
                <a:moveTo>
                  <a:pt x="2707" y="2847"/>
                </a:moveTo>
                <a:lnTo>
                  <a:pt x="2672" y="2850"/>
                </a:lnTo>
                <a:lnTo>
                  <a:pt x="2639" y="2860"/>
                </a:lnTo>
                <a:lnTo>
                  <a:pt x="2608" y="2874"/>
                </a:lnTo>
                <a:lnTo>
                  <a:pt x="2582" y="2893"/>
                </a:lnTo>
                <a:lnTo>
                  <a:pt x="2558" y="2917"/>
                </a:lnTo>
                <a:lnTo>
                  <a:pt x="2539" y="2943"/>
                </a:lnTo>
                <a:lnTo>
                  <a:pt x="2525" y="2973"/>
                </a:lnTo>
                <a:lnTo>
                  <a:pt x="2515" y="3007"/>
                </a:lnTo>
                <a:lnTo>
                  <a:pt x="2512" y="3041"/>
                </a:lnTo>
                <a:lnTo>
                  <a:pt x="2515" y="3075"/>
                </a:lnTo>
                <a:lnTo>
                  <a:pt x="2525" y="3108"/>
                </a:lnTo>
                <a:lnTo>
                  <a:pt x="2539" y="3138"/>
                </a:lnTo>
                <a:lnTo>
                  <a:pt x="2558" y="3165"/>
                </a:lnTo>
                <a:lnTo>
                  <a:pt x="2582" y="3189"/>
                </a:lnTo>
                <a:lnTo>
                  <a:pt x="2608" y="3208"/>
                </a:lnTo>
                <a:lnTo>
                  <a:pt x="2639" y="3222"/>
                </a:lnTo>
                <a:lnTo>
                  <a:pt x="2672" y="3232"/>
                </a:lnTo>
                <a:lnTo>
                  <a:pt x="2707" y="3235"/>
                </a:lnTo>
                <a:lnTo>
                  <a:pt x="2741" y="3232"/>
                </a:lnTo>
                <a:lnTo>
                  <a:pt x="2773" y="3222"/>
                </a:lnTo>
                <a:lnTo>
                  <a:pt x="2804" y="3208"/>
                </a:lnTo>
                <a:lnTo>
                  <a:pt x="2831" y="3189"/>
                </a:lnTo>
                <a:lnTo>
                  <a:pt x="2855" y="3166"/>
                </a:lnTo>
                <a:lnTo>
                  <a:pt x="2874" y="3139"/>
                </a:lnTo>
                <a:lnTo>
                  <a:pt x="2888" y="3109"/>
                </a:lnTo>
                <a:lnTo>
                  <a:pt x="2898" y="3075"/>
                </a:lnTo>
                <a:lnTo>
                  <a:pt x="2901" y="3041"/>
                </a:lnTo>
                <a:lnTo>
                  <a:pt x="2898" y="3006"/>
                </a:lnTo>
                <a:lnTo>
                  <a:pt x="2888" y="2973"/>
                </a:lnTo>
                <a:lnTo>
                  <a:pt x="2874" y="2943"/>
                </a:lnTo>
                <a:lnTo>
                  <a:pt x="2855" y="2916"/>
                </a:lnTo>
                <a:lnTo>
                  <a:pt x="2831" y="2893"/>
                </a:lnTo>
                <a:lnTo>
                  <a:pt x="2804" y="2874"/>
                </a:lnTo>
                <a:lnTo>
                  <a:pt x="2773" y="2860"/>
                </a:lnTo>
                <a:lnTo>
                  <a:pt x="2741" y="2850"/>
                </a:lnTo>
                <a:lnTo>
                  <a:pt x="2707" y="2847"/>
                </a:lnTo>
                <a:close/>
                <a:moveTo>
                  <a:pt x="1188" y="2847"/>
                </a:moveTo>
                <a:lnTo>
                  <a:pt x="1153" y="2850"/>
                </a:lnTo>
                <a:lnTo>
                  <a:pt x="1120" y="2860"/>
                </a:lnTo>
                <a:lnTo>
                  <a:pt x="1090" y="2874"/>
                </a:lnTo>
                <a:lnTo>
                  <a:pt x="1063" y="2893"/>
                </a:lnTo>
                <a:lnTo>
                  <a:pt x="1040" y="2917"/>
                </a:lnTo>
                <a:lnTo>
                  <a:pt x="1020" y="2943"/>
                </a:lnTo>
                <a:lnTo>
                  <a:pt x="1007" y="2973"/>
                </a:lnTo>
                <a:lnTo>
                  <a:pt x="997" y="3007"/>
                </a:lnTo>
                <a:lnTo>
                  <a:pt x="994" y="3041"/>
                </a:lnTo>
                <a:lnTo>
                  <a:pt x="997" y="3075"/>
                </a:lnTo>
                <a:lnTo>
                  <a:pt x="1007" y="3108"/>
                </a:lnTo>
                <a:lnTo>
                  <a:pt x="1020" y="3138"/>
                </a:lnTo>
                <a:lnTo>
                  <a:pt x="1040" y="3165"/>
                </a:lnTo>
                <a:lnTo>
                  <a:pt x="1063" y="3189"/>
                </a:lnTo>
                <a:lnTo>
                  <a:pt x="1090" y="3208"/>
                </a:lnTo>
                <a:lnTo>
                  <a:pt x="1120" y="3222"/>
                </a:lnTo>
                <a:lnTo>
                  <a:pt x="1153" y="3232"/>
                </a:lnTo>
                <a:lnTo>
                  <a:pt x="1188" y="3235"/>
                </a:lnTo>
                <a:lnTo>
                  <a:pt x="1223" y="3232"/>
                </a:lnTo>
                <a:lnTo>
                  <a:pt x="1255" y="3222"/>
                </a:lnTo>
                <a:lnTo>
                  <a:pt x="1285" y="3208"/>
                </a:lnTo>
                <a:lnTo>
                  <a:pt x="1313" y="3189"/>
                </a:lnTo>
                <a:lnTo>
                  <a:pt x="1336" y="3166"/>
                </a:lnTo>
                <a:lnTo>
                  <a:pt x="1355" y="3139"/>
                </a:lnTo>
                <a:lnTo>
                  <a:pt x="1370" y="3109"/>
                </a:lnTo>
                <a:lnTo>
                  <a:pt x="1378" y="3075"/>
                </a:lnTo>
                <a:lnTo>
                  <a:pt x="1381" y="3041"/>
                </a:lnTo>
                <a:lnTo>
                  <a:pt x="1378" y="3006"/>
                </a:lnTo>
                <a:lnTo>
                  <a:pt x="1370" y="2973"/>
                </a:lnTo>
                <a:lnTo>
                  <a:pt x="1355" y="2943"/>
                </a:lnTo>
                <a:lnTo>
                  <a:pt x="1336" y="2916"/>
                </a:lnTo>
                <a:lnTo>
                  <a:pt x="1313" y="2893"/>
                </a:lnTo>
                <a:lnTo>
                  <a:pt x="1285" y="2874"/>
                </a:lnTo>
                <a:lnTo>
                  <a:pt x="1255" y="2860"/>
                </a:lnTo>
                <a:lnTo>
                  <a:pt x="1223" y="2850"/>
                </a:lnTo>
                <a:lnTo>
                  <a:pt x="1188" y="2847"/>
                </a:lnTo>
                <a:close/>
                <a:moveTo>
                  <a:pt x="709" y="840"/>
                </a:moveTo>
                <a:lnTo>
                  <a:pt x="709" y="1867"/>
                </a:lnTo>
                <a:lnTo>
                  <a:pt x="712" y="1903"/>
                </a:lnTo>
                <a:lnTo>
                  <a:pt x="722" y="1936"/>
                </a:lnTo>
                <a:lnTo>
                  <a:pt x="736" y="1967"/>
                </a:lnTo>
                <a:lnTo>
                  <a:pt x="756" y="1994"/>
                </a:lnTo>
                <a:lnTo>
                  <a:pt x="780" y="2018"/>
                </a:lnTo>
                <a:lnTo>
                  <a:pt x="807" y="2038"/>
                </a:lnTo>
                <a:lnTo>
                  <a:pt x="838" y="2053"/>
                </a:lnTo>
                <a:lnTo>
                  <a:pt x="872" y="2062"/>
                </a:lnTo>
                <a:lnTo>
                  <a:pt x="907" y="2065"/>
                </a:lnTo>
                <a:lnTo>
                  <a:pt x="2798" y="2065"/>
                </a:lnTo>
                <a:lnTo>
                  <a:pt x="2834" y="2062"/>
                </a:lnTo>
                <a:lnTo>
                  <a:pt x="2867" y="2053"/>
                </a:lnTo>
                <a:lnTo>
                  <a:pt x="2899" y="2038"/>
                </a:lnTo>
                <a:lnTo>
                  <a:pt x="2926" y="2018"/>
                </a:lnTo>
                <a:lnTo>
                  <a:pt x="2950" y="1994"/>
                </a:lnTo>
                <a:lnTo>
                  <a:pt x="2970" y="1967"/>
                </a:lnTo>
                <a:lnTo>
                  <a:pt x="2984" y="1936"/>
                </a:lnTo>
                <a:lnTo>
                  <a:pt x="2994" y="1902"/>
                </a:lnTo>
                <a:lnTo>
                  <a:pt x="2997" y="1866"/>
                </a:lnTo>
                <a:lnTo>
                  <a:pt x="2997" y="1154"/>
                </a:lnTo>
                <a:lnTo>
                  <a:pt x="709" y="840"/>
                </a:lnTo>
                <a:close/>
                <a:moveTo>
                  <a:pt x="89" y="0"/>
                </a:moveTo>
                <a:lnTo>
                  <a:pt x="111" y="2"/>
                </a:lnTo>
                <a:lnTo>
                  <a:pt x="132" y="9"/>
                </a:lnTo>
                <a:lnTo>
                  <a:pt x="652" y="226"/>
                </a:lnTo>
                <a:lnTo>
                  <a:pt x="656" y="229"/>
                </a:lnTo>
                <a:lnTo>
                  <a:pt x="661" y="231"/>
                </a:lnTo>
                <a:lnTo>
                  <a:pt x="662" y="232"/>
                </a:lnTo>
                <a:lnTo>
                  <a:pt x="663" y="232"/>
                </a:lnTo>
                <a:lnTo>
                  <a:pt x="664" y="233"/>
                </a:lnTo>
                <a:lnTo>
                  <a:pt x="666" y="234"/>
                </a:lnTo>
                <a:lnTo>
                  <a:pt x="668" y="236"/>
                </a:lnTo>
                <a:lnTo>
                  <a:pt x="670" y="237"/>
                </a:lnTo>
                <a:lnTo>
                  <a:pt x="672" y="239"/>
                </a:lnTo>
                <a:lnTo>
                  <a:pt x="674" y="240"/>
                </a:lnTo>
                <a:lnTo>
                  <a:pt x="676" y="241"/>
                </a:lnTo>
                <a:lnTo>
                  <a:pt x="678" y="243"/>
                </a:lnTo>
                <a:lnTo>
                  <a:pt x="680" y="245"/>
                </a:lnTo>
                <a:lnTo>
                  <a:pt x="682" y="247"/>
                </a:lnTo>
                <a:lnTo>
                  <a:pt x="689" y="254"/>
                </a:lnTo>
                <a:lnTo>
                  <a:pt x="690" y="256"/>
                </a:lnTo>
                <a:lnTo>
                  <a:pt x="691" y="258"/>
                </a:lnTo>
                <a:lnTo>
                  <a:pt x="693" y="262"/>
                </a:lnTo>
                <a:lnTo>
                  <a:pt x="694" y="263"/>
                </a:lnTo>
                <a:lnTo>
                  <a:pt x="695" y="265"/>
                </a:lnTo>
                <a:lnTo>
                  <a:pt x="698" y="267"/>
                </a:lnTo>
                <a:lnTo>
                  <a:pt x="699" y="269"/>
                </a:lnTo>
                <a:lnTo>
                  <a:pt x="699" y="270"/>
                </a:lnTo>
                <a:lnTo>
                  <a:pt x="700" y="271"/>
                </a:lnTo>
                <a:lnTo>
                  <a:pt x="700" y="272"/>
                </a:lnTo>
                <a:lnTo>
                  <a:pt x="701" y="274"/>
                </a:lnTo>
                <a:lnTo>
                  <a:pt x="702" y="275"/>
                </a:lnTo>
                <a:lnTo>
                  <a:pt x="703" y="278"/>
                </a:lnTo>
                <a:lnTo>
                  <a:pt x="703" y="279"/>
                </a:lnTo>
                <a:lnTo>
                  <a:pt x="704" y="280"/>
                </a:lnTo>
                <a:lnTo>
                  <a:pt x="704" y="281"/>
                </a:lnTo>
                <a:lnTo>
                  <a:pt x="706" y="287"/>
                </a:lnTo>
                <a:lnTo>
                  <a:pt x="706" y="288"/>
                </a:lnTo>
                <a:lnTo>
                  <a:pt x="706" y="289"/>
                </a:lnTo>
                <a:lnTo>
                  <a:pt x="706" y="290"/>
                </a:lnTo>
                <a:lnTo>
                  <a:pt x="707" y="292"/>
                </a:lnTo>
                <a:lnTo>
                  <a:pt x="707" y="294"/>
                </a:lnTo>
                <a:lnTo>
                  <a:pt x="708" y="296"/>
                </a:lnTo>
                <a:lnTo>
                  <a:pt x="708" y="299"/>
                </a:lnTo>
                <a:lnTo>
                  <a:pt x="708" y="303"/>
                </a:lnTo>
                <a:lnTo>
                  <a:pt x="709" y="304"/>
                </a:lnTo>
                <a:lnTo>
                  <a:pt x="709" y="305"/>
                </a:lnTo>
                <a:lnTo>
                  <a:pt x="710" y="308"/>
                </a:lnTo>
                <a:lnTo>
                  <a:pt x="710" y="312"/>
                </a:lnTo>
                <a:lnTo>
                  <a:pt x="710" y="315"/>
                </a:lnTo>
                <a:lnTo>
                  <a:pt x="710" y="649"/>
                </a:lnTo>
                <a:lnTo>
                  <a:pt x="3105" y="979"/>
                </a:lnTo>
                <a:lnTo>
                  <a:pt x="3108" y="979"/>
                </a:lnTo>
                <a:lnTo>
                  <a:pt x="3109" y="979"/>
                </a:lnTo>
                <a:lnTo>
                  <a:pt x="3111" y="979"/>
                </a:lnTo>
                <a:lnTo>
                  <a:pt x="3112" y="979"/>
                </a:lnTo>
                <a:lnTo>
                  <a:pt x="3114" y="980"/>
                </a:lnTo>
                <a:lnTo>
                  <a:pt x="3116" y="980"/>
                </a:lnTo>
                <a:lnTo>
                  <a:pt x="3118" y="981"/>
                </a:lnTo>
                <a:lnTo>
                  <a:pt x="3119" y="981"/>
                </a:lnTo>
                <a:lnTo>
                  <a:pt x="3121" y="981"/>
                </a:lnTo>
                <a:lnTo>
                  <a:pt x="3122" y="982"/>
                </a:lnTo>
                <a:lnTo>
                  <a:pt x="3124" y="983"/>
                </a:lnTo>
                <a:lnTo>
                  <a:pt x="3126" y="983"/>
                </a:lnTo>
                <a:lnTo>
                  <a:pt x="3130" y="985"/>
                </a:lnTo>
                <a:lnTo>
                  <a:pt x="3139" y="990"/>
                </a:lnTo>
                <a:lnTo>
                  <a:pt x="3141" y="992"/>
                </a:lnTo>
                <a:lnTo>
                  <a:pt x="3144" y="993"/>
                </a:lnTo>
                <a:lnTo>
                  <a:pt x="3145" y="994"/>
                </a:lnTo>
                <a:lnTo>
                  <a:pt x="3147" y="995"/>
                </a:lnTo>
                <a:lnTo>
                  <a:pt x="3149" y="996"/>
                </a:lnTo>
                <a:lnTo>
                  <a:pt x="3151" y="998"/>
                </a:lnTo>
                <a:lnTo>
                  <a:pt x="3152" y="999"/>
                </a:lnTo>
                <a:lnTo>
                  <a:pt x="3153" y="1000"/>
                </a:lnTo>
                <a:lnTo>
                  <a:pt x="3154" y="1001"/>
                </a:lnTo>
                <a:lnTo>
                  <a:pt x="3159" y="1004"/>
                </a:lnTo>
                <a:lnTo>
                  <a:pt x="3160" y="1005"/>
                </a:lnTo>
                <a:lnTo>
                  <a:pt x="3161" y="1005"/>
                </a:lnTo>
                <a:lnTo>
                  <a:pt x="3161" y="1007"/>
                </a:lnTo>
                <a:lnTo>
                  <a:pt x="3162" y="1008"/>
                </a:lnTo>
                <a:lnTo>
                  <a:pt x="3163" y="1009"/>
                </a:lnTo>
                <a:lnTo>
                  <a:pt x="3164" y="1010"/>
                </a:lnTo>
                <a:lnTo>
                  <a:pt x="3165" y="1011"/>
                </a:lnTo>
                <a:lnTo>
                  <a:pt x="3166" y="1012"/>
                </a:lnTo>
                <a:lnTo>
                  <a:pt x="3167" y="1013"/>
                </a:lnTo>
                <a:lnTo>
                  <a:pt x="3168" y="1016"/>
                </a:lnTo>
                <a:lnTo>
                  <a:pt x="3169" y="1017"/>
                </a:lnTo>
                <a:lnTo>
                  <a:pt x="3169" y="1018"/>
                </a:lnTo>
                <a:lnTo>
                  <a:pt x="3171" y="1020"/>
                </a:lnTo>
                <a:lnTo>
                  <a:pt x="3172" y="1022"/>
                </a:lnTo>
                <a:lnTo>
                  <a:pt x="3173" y="1023"/>
                </a:lnTo>
                <a:lnTo>
                  <a:pt x="3174" y="1025"/>
                </a:lnTo>
                <a:lnTo>
                  <a:pt x="3176" y="1029"/>
                </a:lnTo>
                <a:lnTo>
                  <a:pt x="3177" y="1031"/>
                </a:lnTo>
                <a:lnTo>
                  <a:pt x="3179" y="1033"/>
                </a:lnTo>
                <a:lnTo>
                  <a:pt x="3180" y="1035"/>
                </a:lnTo>
                <a:lnTo>
                  <a:pt x="3181" y="1037"/>
                </a:lnTo>
                <a:lnTo>
                  <a:pt x="3182" y="1040"/>
                </a:lnTo>
                <a:lnTo>
                  <a:pt x="3183" y="1042"/>
                </a:lnTo>
                <a:lnTo>
                  <a:pt x="3183" y="1044"/>
                </a:lnTo>
                <a:lnTo>
                  <a:pt x="3184" y="1046"/>
                </a:lnTo>
                <a:lnTo>
                  <a:pt x="3185" y="1049"/>
                </a:lnTo>
                <a:lnTo>
                  <a:pt x="3185" y="1051"/>
                </a:lnTo>
                <a:lnTo>
                  <a:pt x="3186" y="1053"/>
                </a:lnTo>
                <a:lnTo>
                  <a:pt x="3186" y="1055"/>
                </a:lnTo>
                <a:lnTo>
                  <a:pt x="3186" y="1057"/>
                </a:lnTo>
                <a:lnTo>
                  <a:pt x="3187" y="1058"/>
                </a:lnTo>
                <a:lnTo>
                  <a:pt x="3187" y="1060"/>
                </a:lnTo>
                <a:lnTo>
                  <a:pt x="3187" y="1062"/>
                </a:lnTo>
                <a:lnTo>
                  <a:pt x="3187" y="1065"/>
                </a:lnTo>
                <a:lnTo>
                  <a:pt x="3187" y="1867"/>
                </a:lnTo>
                <a:lnTo>
                  <a:pt x="3184" y="1915"/>
                </a:lnTo>
                <a:lnTo>
                  <a:pt x="3175" y="1962"/>
                </a:lnTo>
                <a:lnTo>
                  <a:pt x="3161" y="2007"/>
                </a:lnTo>
                <a:lnTo>
                  <a:pt x="3142" y="2050"/>
                </a:lnTo>
                <a:lnTo>
                  <a:pt x="3117" y="2088"/>
                </a:lnTo>
                <a:lnTo>
                  <a:pt x="3089" y="2125"/>
                </a:lnTo>
                <a:lnTo>
                  <a:pt x="3056" y="2157"/>
                </a:lnTo>
                <a:lnTo>
                  <a:pt x="3020" y="2185"/>
                </a:lnTo>
                <a:lnTo>
                  <a:pt x="2981" y="2210"/>
                </a:lnTo>
                <a:lnTo>
                  <a:pt x="2938" y="2229"/>
                </a:lnTo>
                <a:lnTo>
                  <a:pt x="2893" y="2244"/>
                </a:lnTo>
                <a:lnTo>
                  <a:pt x="2846" y="2252"/>
                </a:lnTo>
                <a:lnTo>
                  <a:pt x="2798" y="2255"/>
                </a:lnTo>
                <a:lnTo>
                  <a:pt x="907" y="2255"/>
                </a:lnTo>
                <a:lnTo>
                  <a:pt x="865" y="2253"/>
                </a:lnTo>
                <a:lnTo>
                  <a:pt x="823" y="2247"/>
                </a:lnTo>
                <a:lnTo>
                  <a:pt x="783" y="2235"/>
                </a:lnTo>
                <a:lnTo>
                  <a:pt x="745" y="2221"/>
                </a:lnTo>
                <a:lnTo>
                  <a:pt x="709" y="2202"/>
                </a:lnTo>
                <a:lnTo>
                  <a:pt x="709" y="2459"/>
                </a:lnTo>
                <a:lnTo>
                  <a:pt x="712" y="2495"/>
                </a:lnTo>
                <a:lnTo>
                  <a:pt x="722" y="2528"/>
                </a:lnTo>
                <a:lnTo>
                  <a:pt x="736" y="2559"/>
                </a:lnTo>
                <a:lnTo>
                  <a:pt x="756" y="2588"/>
                </a:lnTo>
                <a:lnTo>
                  <a:pt x="780" y="2612"/>
                </a:lnTo>
                <a:lnTo>
                  <a:pt x="807" y="2630"/>
                </a:lnTo>
                <a:lnTo>
                  <a:pt x="838" y="2646"/>
                </a:lnTo>
                <a:lnTo>
                  <a:pt x="872" y="2655"/>
                </a:lnTo>
                <a:lnTo>
                  <a:pt x="907" y="2658"/>
                </a:lnTo>
                <a:lnTo>
                  <a:pt x="2705" y="2658"/>
                </a:lnTo>
                <a:lnTo>
                  <a:pt x="2754" y="2661"/>
                </a:lnTo>
                <a:lnTo>
                  <a:pt x="2801" y="2670"/>
                </a:lnTo>
                <a:lnTo>
                  <a:pt x="2844" y="2683"/>
                </a:lnTo>
                <a:lnTo>
                  <a:pt x="2886" y="2703"/>
                </a:lnTo>
                <a:lnTo>
                  <a:pt x="2925" y="2727"/>
                </a:lnTo>
                <a:lnTo>
                  <a:pt x="2960" y="2755"/>
                </a:lnTo>
                <a:lnTo>
                  <a:pt x="2993" y="2787"/>
                </a:lnTo>
                <a:lnTo>
                  <a:pt x="3021" y="2823"/>
                </a:lnTo>
                <a:lnTo>
                  <a:pt x="3045" y="2862"/>
                </a:lnTo>
                <a:lnTo>
                  <a:pt x="3064" y="2903"/>
                </a:lnTo>
                <a:lnTo>
                  <a:pt x="3078" y="2947"/>
                </a:lnTo>
                <a:lnTo>
                  <a:pt x="3087" y="2994"/>
                </a:lnTo>
                <a:lnTo>
                  <a:pt x="3090" y="3042"/>
                </a:lnTo>
                <a:lnTo>
                  <a:pt x="3087" y="3090"/>
                </a:lnTo>
                <a:lnTo>
                  <a:pt x="3078" y="3136"/>
                </a:lnTo>
                <a:lnTo>
                  <a:pt x="3064" y="3180"/>
                </a:lnTo>
                <a:lnTo>
                  <a:pt x="3045" y="3221"/>
                </a:lnTo>
                <a:lnTo>
                  <a:pt x="3021" y="3261"/>
                </a:lnTo>
                <a:lnTo>
                  <a:pt x="2993" y="3296"/>
                </a:lnTo>
                <a:lnTo>
                  <a:pt x="2960" y="3328"/>
                </a:lnTo>
                <a:lnTo>
                  <a:pt x="2925" y="3356"/>
                </a:lnTo>
                <a:lnTo>
                  <a:pt x="2886" y="3380"/>
                </a:lnTo>
                <a:lnTo>
                  <a:pt x="2844" y="3400"/>
                </a:lnTo>
                <a:lnTo>
                  <a:pt x="2801" y="3413"/>
                </a:lnTo>
                <a:lnTo>
                  <a:pt x="2754" y="3423"/>
                </a:lnTo>
                <a:lnTo>
                  <a:pt x="2705" y="3426"/>
                </a:lnTo>
                <a:lnTo>
                  <a:pt x="2657" y="3423"/>
                </a:lnTo>
                <a:lnTo>
                  <a:pt x="2612" y="3413"/>
                </a:lnTo>
                <a:lnTo>
                  <a:pt x="2568" y="3400"/>
                </a:lnTo>
                <a:lnTo>
                  <a:pt x="2526" y="3380"/>
                </a:lnTo>
                <a:lnTo>
                  <a:pt x="2486" y="3357"/>
                </a:lnTo>
                <a:lnTo>
                  <a:pt x="2451" y="3329"/>
                </a:lnTo>
                <a:lnTo>
                  <a:pt x="2418" y="3296"/>
                </a:lnTo>
                <a:lnTo>
                  <a:pt x="2390" y="3261"/>
                </a:lnTo>
                <a:lnTo>
                  <a:pt x="2367" y="3222"/>
                </a:lnTo>
                <a:lnTo>
                  <a:pt x="2347" y="3181"/>
                </a:lnTo>
                <a:lnTo>
                  <a:pt x="2334" y="3136"/>
                </a:lnTo>
                <a:lnTo>
                  <a:pt x="2324" y="3090"/>
                </a:lnTo>
                <a:lnTo>
                  <a:pt x="2321" y="3042"/>
                </a:lnTo>
                <a:lnTo>
                  <a:pt x="2323" y="3000"/>
                </a:lnTo>
                <a:lnTo>
                  <a:pt x="2331" y="2960"/>
                </a:lnTo>
                <a:lnTo>
                  <a:pt x="2341" y="2920"/>
                </a:lnTo>
                <a:lnTo>
                  <a:pt x="2356" y="2884"/>
                </a:lnTo>
                <a:lnTo>
                  <a:pt x="2374" y="2848"/>
                </a:lnTo>
                <a:lnTo>
                  <a:pt x="1518" y="2848"/>
                </a:lnTo>
                <a:lnTo>
                  <a:pt x="1537" y="2883"/>
                </a:lnTo>
                <a:lnTo>
                  <a:pt x="1552" y="2920"/>
                </a:lnTo>
                <a:lnTo>
                  <a:pt x="1562" y="2960"/>
                </a:lnTo>
                <a:lnTo>
                  <a:pt x="1569" y="3000"/>
                </a:lnTo>
                <a:lnTo>
                  <a:pt x="1572" y="3042"/>
                </a:lnTo>
                <a:lnTo>
                  <a:pt x="1568" y="3090"/>
                </a:lnTo>
                <a:lnTo>
                  <a:pt x="1560" y="3136"/>
                </a:lnTo>
                <a:lnTo>
                  <a:pt x="1545" y="3180"/>
                </a:lnTo>
                <a:lnTo>
                  <a:pt x="1527" y="3221"/>
                </a:lnTo>
                <a:lnTo>
                  <a:pt x="1503" y="3261"/>
                </a:lnTo>
                <a:lnTo>
                  <a:pt x="1474" y="3296"/>
                </a:lnTo>
                <a:lnTo>
                  <a:pt x="1442" y="3328"/>
                </a:lnTo>
                <a:lnTo>
                  <a:pt x="1407" y="3356"/>
                </a:lnTo>
                <a:lnTo>
                  <a:pt x="1368" y="3380"/>
                </a:lnTo>
                <a:lnTo>
                  <a:pt x="1326" y="3400"/>
                </a:lnTo>
                <a:lnTo>
                  <a:pt x="1281" y="3413"/>
                </a:lnTo>
                <a:lnTo>
                  <a:pt x="1235" y="3423"/>
                </a:lnTo>
                <a:lnTo>
                  <a:pt x="1187" y="3426"/>
                </a:lnTo>
                <a:lnTo>
                  <a:pt x="1139" y="3423"/>
                </a:lnTo>
                <a:lnTo>
                  <a:pt x="1092" y="3413"/>
                </a:lnTo>
                <a:lnTo>
                  <a:pt x="1048" y="3400"/>
                </a:lnTo>
                <a:lnTo>
                  <a:pt x="1007" y="3380"/>
                </a:lnTo>
                <a:lnTo>
                  <a:pt x="968" y="3357"/>
                </a:lnTo>
                <a:lnTo>
                  <a:pt x="932" y="3329"/>
                </a:lnTo>
                <a:lnTo>
                  <a:pt x="900" y="3296"/>
                </a:lnTo>
                <a:lnTo>
                  <a:pt x="872" y="3261"/>
                </a:lnTo>
                <a:lnTo>
                  <a:pt x="848" y="3222"/>
                </a:lnTo>
                <a:lnTo>
                  <a:pt x="829" y="3181"/>
                </a:lnTo>
                <a:lnTo>
                  <a:pt x="814" y="3136"/>
                </a:lnTo>
                <a:lnTo>
                  <a:pt x="806" y="3090"/>
                </a:lnTo>
                <a:lnTo>
                  <a:pt x="803" y="3042"/>
                </a:lnTo>
                <a:lnTo>
                  <a:pt x="805" y="2999"/>
                </a:lnTo>
                <a:lnTo>
                  <a:pt x="812" y="2958"/>
                </a:lnTo>
                <a:lnTo>
                  <a:pt x="824" y="2918"/>
                </a:lnTo>
                <a:lnTo>
                  <a:pt x="838" y="2880"/>
                </a:lnTo>
                <a:lnTo>
                  <a:pt x="858" y="2845"/>
                </a:lnTo>
                <a:lnTo>
                  <a:pt x="811" y="2836"/>
                </a:lnTo>
                <a:lnTo>
                  <a:pt x="766" y="2821"/>
                </a:lnTo>
                <a:lnTo>
                  <a:pt x="725" y="2801"/>
                </a:lnTo>
                <a:lnTo>
                  <a:pt x="685" y="2777"/>
                </a:lnTo>
                <a:lnTo>
                  <a:pt x="649" y="2749"/>
                </a:lnTo>
                <a:lnTo>
                  <a:pt x="617" y="2717"/>
                </a:lnTo>
                <a:lnTo>
                  <a:pt x="588" y="2680"/>
                </a:lnTo>
                <a:lnTo>
                  <a:pt x="564" y="2642"/>
                </a:lnTo>
                <a:lnTo>
                  <a:pt x="545" y="2599"/>
                </a:lnTo>
                <a:lnTo>
                  <a:pt x="530" y="2555"/>
                </a:lnTo>
                <a:lnTo>
                  <a:pt x="522" y="2508"/>
                </a:lnTo>
                <a:lnTo>
                  <a:pt x="519" y="2459"/>
                </a:lnTo>
                <a:lnTo>
                  <a:pt x="519" y="378"/>
                </a:lnTo>
                <a:lnTo>
                  <a:pt x="57" y="184"/>
                </a:lnTo>
                <a:lnTo>
                  <a:pt x="39" y="172"/>
                </a:lnTo>
                <a:lnTo>
                  <a:pt x="23" y="159"/>
                </a:lnTo>
                <a:lnTo>
                  <a:pt x="10" y="141"/>
                </a:lnTo>
                <a:lnTo>
                  <a:pt x="3" y="122"/>
                </a:lnTo>
                <a:lnTo>
                  <a:pt x="0" y="101"/>
                </a:lnTo>
                <a:lnTo>
                  <a:pt x="1" y="79"/>
                </a:lnTo>
                <a:lnTo>
                  <a:pt x="7" y="59"/>
                </a:lnTo>
                <a:lnTo>
                  <a:pt x="18" y="40"/>
                </a:lnTo>
                <a:lnTo>
                  <a:pt x="32" y="24"/>
                </a:lnTo>
                <a:lnTo>
                  <a:pt x="49" y="12"/>
                </a:lnTo>
                <a:lnTo>
                  <a:pt x="69" y="4"/>
                </a:lnTo>
                <a:lnTo>
                  <a:pt x="89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</a:ln>
        </p:spPr>
        <p:txBody>
          <a:bodyPr anchor="t" anchorCtr="0" bIns="45720" compatLnSpc="1" lIns="91440" numCol="1" rIns="91440" tIns="45720" vert="horz" wrap="square"/>
          <a:p>
            <a:endParaRPr lang="en-US"/>
          </a:p>
        </p:txBody>
      </p:sp>
      <p:grpSp>
        <p:nvGrpSpPr>
          <p:cNvPr id="133" name="Group 46"/>
          <p:cNvGrpSpPr/>
          <p:nvPr/>
        </p:nvGrpSpPr>
        <p:grpSpPr>
          <a:xfrm>
            <a:off x="3083751" y="4545427"/>
            <a:ext cx="442420" cy="412404"/>
            <a:chOff x="3479800" y="3486150"/>
            <a:chExt cx="538163" cy="501651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979" name="Freeform 189"/>
            <p:cNvSpPr/>
            <p:nvPr/>
          </p:nvSpPr>
          <p:spPr bwMode="auto">
            <a:xfrm>
              <a:off x="3479800" y="3678238"/>
              <a:ext cx="333375" cy="309563"/>
            </a:xfrm>
            <a:custGeom>
              <a:avLst/>
              <a:gdLst>
                <a:gd name="T0" fmla="*/ 1097 w 2098"/>
                <a:gd name="T1" fmla="*/ 13 h 1954"/>
                <a:gd name="T2" fmla="*/ 1136 w 2098"/>
                <a:gd name="T3" fmla="*/ 63 h 1954"/>
                <a:gd name="T4" fmla="*/ 1136 w 2098"/>
                <a:gd name="T5" fmla="*/ 125 h 1954"/>
                <a:gd name="T6" fmla="*/ 306 w 2098"/>
                <a:gd name="T7" fmla="*/ 969 h 1954"/>
                <a:gd name="T8" fmla="*/ 228 w 2098"/>
                <a:gd name="T9" fmla="*/ 1079 h 1954"/>
                <a:gd name="T10" fmla="*/ 193 w 2098"/>
                <a:gd name="T11" fmla="*/ 1205 h 1954"/>
                <a:gd name="T12" fmla="*/ 200 w 2098"/>
                <a:gd name="T13" fmla="*/ 1334 h 1954"/>
                <a:gd name="T14" fmla="*/ 249 w 2098"/>
                <a:gd name="T15" fmla="*/ 1455 h 1954"/>
                <a:gd name="T16" fmla="*/ 428 w 2098"/>
                <a:gd name="T17" fmla="*/ 1649 h 1954"/>
                <a:gd name="T18" fmla="*/ 538 w 2098"/>
                <a:gd name="T19" fmla="*/ 1726 h 1954"/>
                <a:gd name="T20" fmla="*/ 664 w 2098"/>
                <a:gd name="T21" fmla="*/ 1761 h 1954"/>
                <a:gd name="T22" fmla="*/ 792 w 2098"/>
                <a:gd name="T23" fmla="*/ 1754 h 1954"/>
                <a:gd name="T24" fmla="*/ 914 w 2098"/>
                <a:gd name="T25" fmla="*/ 1705 h 1954"/>
                <a:gd name="T26" fmla="*/ 1794 w 2098"/>
                <a:gd name="T27" fmla="*/ 840 h 1954"/>
                <a:gd name="T28" fmla="*/ 1871 w 2098"/>
                <a:gd name="T29" fmla="*/ 730 h 1954"/>
                <a:gd name="T30" fmla="*/ 1907 w 2098"/>
                <a:gd name="T31" fmla="*/ 605 h 1954"/>
                <a:gd name="T32" fmla="*/ 1900 w 2098"/>
                <a:gd name="T33" fmla="*/ 476 h 1954"/>
                <a:gd name="T34" fmla="*/ 1850 w 2098"/>
                <a:gd name="T35" fmla="*/ 354 h 1954"/>
                <a:gd name="T36" fmla="*/ 1780 w 2098"/>
                <a:gd name="T37" fmla="*/ 266 h 1954"/>
                <a:gd name="T38" fmla="*/ 1766 w 2098"/>
                <a:gd name="T39" fmla="*/ 205 h 1954"/>
                <a:gd name="T40" fmla="*/ 1794 w 2098"/>
                <a:gd name="T41" fmla="*/ 148 h 1954"/>
                <a:gd name="T42" fmla="*/ 1850 w 2098"/>
                <a:gd name="T43" fmla="*/ 122 h 1954"/>
                <a:gd name="T44" fmla="*/ 1911 w 2098"/>
                <a:gd name="T45" fmla="*/ 135 h 1954"/>
                <a:gd name="T46" fmla="*/ 1999 w 2098"/>
                <a:gd name="T47" fmla="*/ 234 h 1954"/>
                <a:gd name="T48" fmla="*/ 2070 w 2098"/>
                <a:gd name="T49" fmla="*/ 379 h 1954"/>
                <a:gd name="T50" fmla="*/ 2098 w 2098"/>
                <a:gd name="T51" fmla="*/ 536 h 1954"/>
                <a:gd name="T52" fmla="*/ 2084 w 2098"/>
                <a:gd name="T53" fmla="*/ 693 h 1954"/>
                <a:gd name="T54" fmla="*/ 2028 w 2098"/>
                <a:gd name="T55" fmla="*/ 843 h 1954"/>
                <a:gd name="T56" fmla="*/ 1928 w 2098"/>
                <a:gd name="T57" fmla="*/ 974 h 1954"/>
                <a:gd name="T58" fmla="*/ 1039 w 2098"/>
                <a:gd name="T59" fmla="*/ 1850 h 1954"/>
                <a:gd name="T60" fmla="*/ 903 w 2098"/>
                <a:gd name="T61" fmla="*/ 1920 h 1954"/>
                <a:gd name="T62" fmla="*/ 756 w 2098"/>
                <a:gd name="T63" fmla="*/ 1952 h 1954"/>
                <a:gd name="T64" fmla="*/ 607 w 2098"/>
                <a:gd name="T65" fmla="*/ 1944 h 1954"/>
                <a:gd name="T66" fmla="*/ 463 w 2098"/>
                <a:gd name="T67" fmla="*/ 1900 h 1954"/>
                <a:gd name="T68" fmla="*/ 333 w 2098"/>
                <a:gd name="T69" fmla="*/ 1819 h 1954"/>
                <a:gd name="T70" fmla="*/ 132 w 2098"/>
                <a:gd name="T71" fmla="*/ 1618 h 1954"/>
                <a:gd name="T72" fmla="*/ 44 w 2098"/>
                <a:gd name="T73" fmla="*/ 1472 h 1954"/>
                <a:gd name="T74" fmla="*/ 3 w 2098"/>
                <a:gd name="T75" fmla="*/ 1306 h 1954"/>
                <a:gd name="T76" fmla="*/ 11 w 2098"/>
                <a:gd name="T77" fmla="*/ 1133 h 1954"/>
                <a:gd name="T78" fmla="*/ 69 w 2098"/>
                <a:gd name="T79" fmla="*/ 973 h 1954"/>
                <a:gd name="T80" fmla="*/ 171 w 2098"/>
                <a:gd name="T81" fmla="*/ 835 h 1954"/>
                <a:gd name="T82" fmla="*/ 1016 w 2098"/>
                <a:gd name="T83" fmla="*/ 4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954">
                  <a:moveTo>
                    <a:pt x="1057" y="0"/>
                  </a:moveTo>
                  <a:lnTo>
                    <a:pt x="1078" y="4"/>
                  </a:lnTo>
                  <a:lnTo>
                    <a:pt x="1097" y="13"/>
                  </a:lnTo>
                  <a:lnTo>
                    <a:pt x="1114" y="27"/>
                  </a:lnTo>
                  <a:lnTo>
                    <a:pt x="1128" y="44"/>
                  </a:lnTo>
                  <a:lnTo>
                    <a:pt x="1136" y="63"/>
                  </a:lnTo>
                  <a:lnTo>
                    <a:pt x="1142" y="83"/>
                  </a:lnTo>
                  <a:lnTo>
                    <a:pt x="1142" y="104"/>
                  </a:lnTo>
                  <a:lnTo>
                    <a:pt x="1136" y="125"/>
                  </a:lnTo>
                  <a:lnTo>
                    <a:pt x="1128" y="144"/>
                  </a:lnTo>
                  <a:lnTo>
                    <a:pt x="1114" y="161"/>
                  </a:lnTo>
                  <a:lnTo>
                    <a:pt x="306" y="969"/>
                  </a:lnTo>
                  <a:lnTo>
                    <a:pt x="275" y="1003"/>
                  </a:lnTo>
                  <a:lnTo>
                    <a:pt x="249" y="1040"/>
                  </a:lnTo>
                  <a:lnTo>
                    <a:pt x="228" y="1079"/>
                  </a:lnTo>
                  <a:lnTo>
                    <a:pt x="211" y="1120"/>
                  </a:lnTo>
                  <a:lnTo>
                    <a:pt x="200" y="1162"/>
                  </a:lnTo>
                  <a:lnTo>
                    <a:pt x="193" y="1205"/>
                  </a:lnTo>
                  <a:lnTo>
                    <a:pt x="191" y="1248"/>
                  </a:lnTo>
                  <a:lnTo>
                    <a:pt x="193" y="1292"/>
                  </a:lnTo>
                  <a:lnTo>
                    <a:pt x="200" y="1334"/>
                  </a:lnTo>
                  <a:lnTo>
                    <a:pt x="211" y="1376"/>
                  </a:lnTo>
                  <a:lnTo>
                    <a:pt x="228" y="1416"/>
                  </a:lnTo>
                  <a:lnTo>
                    <a:pt x="249" y="1455"/>
                  </a:lnTo>
                  <a:lnTo>
                    <a:pt x="275" y="1492"/>
                  </a:lnTo>
                  <a:lnTo>
                    <a:pt x="306" y="1527"/>
                  </a:lnTo>
                  <a:lnTo>
                    <a:pt x="428" y="1649"/>
                  </a:lnTo>
                  <a:lnTo>
                    <a:pt x="462" y="1679"/>
                  </a:lnTo>
                  <a:lnTo>
                    <a:pt x="499" y="1705"/>
                  </a:lnTo>
                  <a:lnTo>
                    <a:pt x="538" y="1726"/>
                  </a:lnTo>
                  <a:lnTo>
                    <a:pt x="578" y="1743"/>
                  </a:lnTo>
                  <a:lnTo>
                    <a:pt x="620" y="1754"/>
                  </a:lnTo>
                  <a:lnTo>
                    <a:pt x="664" y="1761"/>
                  </a:lnTo>
                  <a:lnTo>
                    <a:pt x="707" y="1764"/>
                  </a:lnTo>
                  <a:lnTo>
                    <a:pt x="750" y="1761"/>
                  </a:lnTo>
                  <a:lnTo>
                    <a:pt x="792" y="1754"/>
                  </a:lnTo>
                  <a:lnTo>
                    <a:pt x="835" y="1743"/>
                  </a:lnTo>
                  <a:lnTo>
                    <a:pt x="875" y="1726"/>
                  </a:lnTo>
                  <a:lnTo>
                    <a:pt x="914" y="1705"/>
                  </a:lnTo>
                  <a:lnTo>
                    <a:pt x="951" y="1679"/>
                  </a:lnTo>
                  <a:lnTo>
                    <a:pt x="985" y="1649"/>
                  </a:lnTo>
                  <a:lnTo>
                    <a:pt x="1794" y="840"/>
                  </a:lnTo>
                  <a:lnTo>
                    <a:pt x="1825" y="806"/>
                  </a:lnTo>
                  <a:lnTo>
                    <a:pt x="1850" y="769"/>
                  </a:lnTo>
                  <a:lnTo>
                    <a:pt x="1871" y="730"/>
                  </a:lnTo>
                  <a:lnTo>
                    <a:pt x="1888" y="689"/>
                  </a:lnTo>
                  <a:lnTo>
                    <a:pt x="1900" y="648"/>
                  </a:lnTo>
                  <a:lnTo>
                    <a:pt x="1907" y="605"/>
                  </a:lnTo>
                  <a:lnTo>
                    <a:pt x="1909" y="561"/>
                  </a:lnTo>
                  <a:lnTo>
                    <a:pt x="1907" y="518"/>
                  </a:lnTo>
                  <a:lnTo>
                    <a:pt x="1900" y="476"/>
                  </a:lnTo>
                  <a:lnTo>
                    <a:pt x="1888" y="434"/>
                  </a:lnTo>
                  <a:lnTo>
                    <a:pt x="1871" y="393"/>
                  </a:lnTo>
                  <a:lnTo>
                    <a:pt x="1850" y="354"/>
                  </a:lnTo>
                  <a:lnTo>
                    <a:pt x="1825" y="317"/>
                  </a:lnTo>
                  <a:lnTo>
                    <a:pt x="1794" y="282"/>
                  </a:lnTo>
                  <a:lnTo>
                    <a:pt x="1780" y="266"/>
                  </a:lnTo>
                  <a:lnTo>
                    <a:pt x="1771" y="246"/>
                  </a:lnTo>
                  <a:lnTo>
                    <a:pt x="1766" y="226"/>
                  </a:lnTo>
                  <a:lnTo>
                    <a:pt x="1766" y="205"/>
                  </a:lnTo>
                  <a:lnTo>
                    <a:pt x="1771" y="184"/>
                  </a:lnTo>
                  <a:lnTo>
                    <a:pt x="1780" y="166"/>
                  </a:lnTo>
                  <a:lnTo>
                    <a:pt x="1794" y="148"/>
                  </a:lnTo>
                  <a:lnTo>
                    <a:pt x="1811" y="135"/>
                  </a:lnTo>
                  <a:lnTo>
                    <a:pt x="1830" y="126"/>
                  </a:lnTo>
                  <a:lnTo>
                    <a:pt x="1850" y="122"/>
                  </a:lnTo>
                  <a:lnTo>
                    <a:pt x="1871" y="122"/>
                  </a:lnTo>
                  <a:lnTo>
                    <a:pt x="1892" y="126"/>
                  </a:lnTo>
                  <a:lnTo>
                    <a:pt x="1911" y="135"/>
                  </a:lnTo>
                  <a:lnTo>
                    <a:pt x="1928" y="148"/>
                  </a:lnTo>
                  <a:lnTo>
                    <a:pt x="1966" y="191"/>
                  </a:lnTo>
                  <a:lnTo>
                    <a:pt x="1999" y="234"/>
                  </a:lnTo>
                  <a:lnTo>
                    <a:pt x="2028" y="281"/>
                  </a:lnTo>
                  <a:lnTo>
                    <a:pt x="2050" y="330"/>
                  </a:lnTo>
                  <a:lnTo>
                    <a:pt x="2070" y="379"/>
                  </a:lnTo>
                  <a:lnTo>
                    <a:pt x="2084" y="431"/>
                  </a:lnTo>
                  <a:lnTo>
                    <a:pt x="2094" y="482"/>
                  </a:lnTo>
                  <a:lnTo>
                    <a:pt x="2098" y="536"/>
                  </a:lnTo>
                  <a:lnTo>
                    <a:pt x="2098" y="588"/>
                  </a:lnTo>
                  <a:lnTo>
                    <a:pt x="2094" y="641"/>
                  </a:lnTo>
                  <a:lnTo>
                    <a:pt x="2084" y="693"/>
                  </a:lnTo>
                  <a:lnTo>
                    <a:pt x="2070" y="744"/>
                  </a:lnTo>
                  <a:lnTo>
                    <a:pt x="2050" y="794"/>
                  </a:lnTo>
                  <a:lnTo>
                    <a:pt x="2028" y="843"/>
                  </a:lnTo>
                  <a:lnTo>
                    <a:pt x="1999" y="889"/>
                  </a:lnTo>
                  <a:lnTo>
                    <a:pt x="1966" y="933"/>
                  </a:lnTo>
                  <a:lnTo>
                    <a:pt x="1928" y="974"/>
                  </a:lnTo>
                  <a:lnTo>
                    <a:pt x="1120" y="1783"/>
                  </a:lnTo>
                  <a:lnTo>
                    <a:pt x="1081" y="1819"/>
                  </a:lnTo>
                  <a:lnTo>
                    <a:pt x="1039" y="1850"/>
                  </a:lnTo>
                  <a:lnTo>
                    <a:pt x="995" y="1878"/>
                  </a:lnTo>
                  <a:lnTo>
                    <a:pt x="950" y="1900"/>
                  </a:lnTo>
                  <a:lnTo>
                    <a:pt x="903" y="1920"/>
                  </a:lnTo>
                  <a:lnTo>
                    <a:pt x="855" y="1934"/>
                  </a:lnTo>
                  <a:lnTo>
                    <a:pt x="806" y="1944"/>
                  </a:lnTo>
                  <a:lnTo>
                    <a:pt x="756" y="1952"/>
                  </a:lnTo>
                  <a:lnTo>
                    <a:pt x="707" y="1954"/>
                  </a:lnTo>
                  <a:lnTo>
                    <a:pt x="656" y="1952"/>
                  </a:lnTo>
                  <a:lnTo>
                    <a:pt x="607" y="1944"/>
                  </a:lnTo>
                  <a:lnTo>
                    <a:pt x="558" y="1934"/>
                  </a:lnTo>
                  <a:lnTo>
                    <a:pt x="510" y="1920"/>
                  </a:lnTo>
                  <a:lnTo>
                    <a:pt x="463" y="1900"/>
                  </a:lnTo>
                  <a:lnTo>
                    <a:pt x="417" y="1878"/>
                  </a:lnTo>
                  <a:lnTo>
                    <a:pt x="374" y="1850"/>
                  </a:lnTo>
                  <a:lnTo>
                    <a:pt x="333" y="1819"/>
                  </a:lnTo>
                  <a:lnTo>
                    <a:pt x="293" y="1783"/>
                  </a:lnTo>
                  <a:lnTo>
                    <a:pt x="171" y="1661"/>
                  </a:lnTo>
                  <a:lnTo>
                    <a:pt x="132" y="1618"/>
                  </a:lnTo>
                  <a:lnTo>
                    <a:pt x="98" y="1572"/>
                  </a:lnTo>
                  <a:lnTo>
                    <a:pt x="68" y="1523"/>
                  </a:lnTo>
                  <a:lnTo>
                    <a:pt x="44" y="1472"/>
                  </a:lnTo>
                  <a:lnTo>
                    <a:pt x="25" y="1418"/>
                  </a:lnTo>
                  <a:lnTo>
                    <a:pt x="11" y="1363"/>
                  </a:lnTo>
                  <a:lnTo>
                    <a:pt x="3" y="1306"/>
                  </a:lnTo>
                  <a:lnTo>
                    <a:pt x="0" y="1248"/>
                  </a:lnTo>
                  <a:lnTo>
                    <a:pt x="3" y="1190"/>
                  </a:lnTo>
                  <a:lnTo>
                    <a:pt x="11" y="1133"/>
                  </a:lnTo>
                  <a:lnTo>
                    <a:pt x="25" y="1077"/>
                  </a:lnTo>
                  <a:lnTo>
                    <a:pt x="44" y="1025"/>
                  </a:lnTo>
                  <a:lnTo>
                    <a:pt x="69" y="973"/>
                  </a:lnTo>
                  <a:lnTo>
                    <a:pt x="98" y="924"/>
                  </a:lnTo>
                  <a:lnTo>
                    <a:pt x="133" y="878"/>
                  </a:lnTo>
                  <a:lnTo>
                    <a:pt x="171" y="835"/>
                  </a:lnTo>
                  <a:lnTo>
                    <a:pt x="980" y="27"/>
                  </a:lnTo>
                  <a:lnTo>
                    <a:pt x="997" y="13"/>
                  </a:lnTo>
                  <a:lnTo>
                    <a:pt x="1016" y="4"/>
                  </a:lnTo>
                  <a:lnTo>
                    <a:pt x="1036" y="0"/>
                  </a:lnTo>
                  <a:lnTo>
                    <a:pt x="10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80" name="Freeform 190"/>
            <p:cNvSpPr/>
            <p:nvPr/>
          </p:nvSpPr>
          <p:spPr bwMode="auto">
            <a:xfrm>
              <a:off x="3686175" y="3486150"/>
              <a:ext cx="331788" cy="311150"/>
            </a:xfrm>
            <a:custGeom>
              <a:avLst/>
              <a:gdLst>
                <a:gd name="T0" fmla="*/ 1470 w 2098"/>
                <a:gd name="T1" fmla="*/ 5 h 1954"/>
                <a:gd name="T2" fmla="*/ 1624 w 2098"/>
                <a:gd name="T3" fmla="*/ 47 h 1954"/>
                <a:gd name="T4" fmla="*/ 1763 w 2098"/>
                <a:gd name="T5" fmla="*/ 133 h 1954"/>
                <a:gd name="T6" fmla="*/ 1966 w 2098"/>
                <a:gd name="T7" fmla="*/ 335 h 1954"/>
                <a:gd name="T8" fmla="*/ 2054 w 2098"/>
                <a:gd name="T9" fmla="*/ 481 h 1954"/>
                <a:gd name="T10" fmla="*/ 2095 w 2098"/>
                <a:gd name="T11" fmla="*/ 647 h 1954"/>
                <a:gd name="T12" fmla="*/ 2086 w 2098"/>
                <a:gd name="T13" fmla="*/ 820 h 1954"/>
                <a:gd name="T14" fmla="*/ 2029 w 2098"/>
                <a:gd name="T15" fmla="*/ 981 h 1954"/>
                <a:gd name="T16" fmla="*/ 1926 w 2098"/>
                <a:gd name="T17" fmla="*/ 1119 h 1954"/>
                <a:gd name="T18" fmla="*/ 1086 w 2098"/>
                <a:gd name="T19" fmla="*/ 1948 h 1954"/>
                <a:gd name="T20" fmla="*/ 1032 w 2098"/>
                <a:gd name="T21" fmla="*/ 1953 h 1954"/>
                <a:gd name="T22" fmla="*/ 984 w 2098"/>
                <a:gd name="T23" fmla="*/ 1926 h 1954"/>
                <a:gd name="T24" fmla="*/ 956 w 2098"/>
                <a:gd name="T25" fmla="*/ 1869 h 1954"/>
                <a:gd name="T26" fmla="*/ 971 w 2098"/>
                <a:gd name="T27" fmla="*/ 1809 h 1954"/>
                <a:gd name="T28" fmla="*/ 1823 w 2098"/>
                <a:gd name="T29" fmla="*/ 950 h 1954"/>
                <a:gd name="T30" fmla="*/ 1887 w 2098"/>
                <a:gd name="T31" fmla="*/ 833 h 1954"/>
                <a:gd name="T32" fmla="*/ 1907 w 2098"/>
                <a:gd name="T33" fmla="*/ 705 h 1954"/>
                <a:gd name="T34" fmla="*/ 1887 w 2098"/>
                <a:gd name="T35" fmla="*/ 577 h 1954"/>
                <a:gd name="T36" fmla="*/ 1823 w 2098"/>
                <a:gd name="T37" fmla="*/ 460 h 1954"/>
                <a:gd name="T38" fmla="*/ 1636 w 2098"/>
                <a:gd name="T39" fmla="*/ 274 h 1954"/>
                <a:gd name="T40" fmla="*/ 1520 w 2098"/>
                <a:gd name="T41" fmla="*/ 210 h 1954"/>
                <a:gd name="T42" fmla="*/ 1392 w 2098"/>
                <a:gd name="T43" fmla="*/ 190 h 1954"/>
                <a:gd name="T44" fmla="*/ 1263 w 2098"/>
                <a:gd name="T45" fmla="*/ 210 h 1954"/>
                <a:gd name="T46" fmla="*/ 1147 w 2098"/>
                <a:gd name="T47" fmla="*/ 274 h 1954"/>
                <a:gd name="T48" fmla="*/ 274 w 2098"/>
                <a:gd name="T49" fmla="*/ 1147 h 1954"/>
                <a:gd name="T50" fmla="*/ 210 w 2098"/>
                <a:gd name="T51" fmla="*/ 1264 h 1954"/>
                <a:gd name="T52" fmla="*/ 189 w 2098"/>
                <a:gd name="T53" fmla="*/ 1391 h 1954"/>
                <a:gd name="T54" fmla="*/ 210 w 2098"/>
                <a:gd name="T55" fmla="*/ 1519 h 1954"/>
                <a:gd name="T56" fmla="*/ 274 w 2098"/>
                <a:gd name="T57" fmla="*/ 1636 h 1954"/>
                <a:gd name="T58" fmla="*/ 327 w 2098"/>
                <a:gd name="T59" fmla="*/ 1707 h 1954"/>
                <a:gd name="T60" fmla="*/ 327 w 2098"/>
                <a:gd name="T61" fmla="*/ 1768 h 1954"/>
                <a:gd name="T62" fmla="*/ 288 w 2098"/>
                <a:gd name="T63" fmla="*/ 1818 h 1954"/>
                <a:gd name="T64" fmla="*/ 227 w 2098"/>
                <a:gd name="T65" fmla="*/ 1832 h 1954"/>
                <a:gd name="T66" fmla="*/ 170 w 2098"/>
                <a:gd name="T67" fmla="*/ 1804 h 1954"/>
                <a:gd name="T68" fmla="*/ 71 w 2098"/>
                <a:gd name="T69" fmla="*/ 1673 h 1954"/>
                <a:gd name="T70" fmla="*/ 15 w 2098"/>
                <a:gd name="T71" fmla="*/ 1522 h 1954"/>
                <a:gd name="T72" fmla="*/ 0 w 2098"/>
                <a:gd name="T73" fmla="*/ 1365 h 1954"/>
                <a:gd name="T74" fmla="*/ 28 w 2098"/>
                <a:gd name="T75" fmla="*/ 1209 h 1954"/>
                <a:gd name="T76" fmla="*/ 99 w 2098"/>
                <a:gd name="T77" fmla="*/ 1064 h 1954"/>
                <a:gd name="T78" fmla="*/ 978 w 2098"/>
                <a:gd name="T79" fmla="*/ 170 h 1954"/>
                <a:gd name="T80" fmla="*/ 1111 w 2098"/>
                <a:gd name="T81" fmla="*/ 71 h 1954"/>
                <a:gd name="T82" fmla="*/ 1260 w 2098"/>
                <a:gd name="T83" fmla="*/ 15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954">
                  <a:moveTo>
                    <a:pt x="1365" y="0"/>
                  </a:moveTo>
                  <a:lnTo>
                    <a:pt x="1418" y="0"/>
                  </a:lnTo>
                  <a:lnTo>
                    <a:pt x="1470" y="5"/>
                  </a:lnTo>
                  <a:lnTo>
                    <a:pt x="1523" y="15"/>
                  </a:lnTo>
                  <a:lnTo>
                    <a:pt x="1574" y="29"/>
                  </a:lnTo>
                  <a:lnTo>
                    <a:pt x="1624" y="47"/>
                  </a:lnTo>
                  <a:lnTo>
                    <a:pt x="1672" y="71"/>
                  </a:lnTo>
                  <a:lnTo>
                    <a:pt x="1719" y="100"/>
                  </a:lnTo>
                  <a:lnTo>
                    <a:pt x="1763" y="133"/>
                  </a:lnTo>
                  <a:lnTo>
                    <a:pt x="1805" y="170"/>
                  </a:lnTo>
                  <a:lnTo>
                    <a:pt x="1927" y="292"/>
                  </a:lnTo>
                  <a:lnTo>
                    <a:pt x="1966" y="335"/>
                  </a:lnTo>
                  <a:lnTo>
                    <a:pt x="2000" y="381"/>
                  </a:lnTo>
                  <a:lnTo>
                    <a:pt x="2029" y="430"/>
                  </a:lnTo>
                  <a:lnTo>
                    <a:pt x="2054" y="481"/>
                  </a:lnTo>
                  <a:lnTo>
                    <a:pt x="2072" y="535"/>
                  </a:lnTo>
                  <a:lnTo>
                    <a:pt x="2086" y="590"/>
                  </a:lnTo>
                  <a:lnTo>
                    <a:pt x="2095" y="647"/>
                  </a:lnTo>
                  <a:lnTo>
                    <a:pt x="2098" y="705"/>
                  </a:lnTo>
                  <a:lnTo>
                    <a:pt x="2095" y="763"/>
                  </a:lnTo>
                  <a:lnTo>
                    <a:pt x="2086" y="820"/>
                  </a:lnTo>
                  <a:lnTo>
                    <a:pt x="2072" y="875"/>
                  </a:lnTo>
                  <a:lnTo>
                    <a:pt x="2052" y="929"/>
                  </a:lnTo>
                  <a:lnTo>
                    <a:pt x="2029" y="981"/>
                  </a:lnTo>
                  <a:lnTo>
                    <a:pt x="1999" y="1029"/>
                  </a:lnTo>
                  <a:lnTo>
                    <a:pt x="1965" y="1075"/>
                  </a:lnTo>
                  <a:lnTo>
                    <a:pt x="1926" y="1119"/>
                  </a:lnTo>
                  <a:lnTo>
                    <a:pt x="1118" y="1926"/>
                  </a:lnTo>
                  <a:lnTo>
                    <a:pt x="1103" y="1938"/>
                  </a:lnTo>
                  <a:lnTo>
                    <a:pt x="1086" y="1948"/>
                  </a:lnTo>
                  <a:lnTo>
                    <a:pt x="1069" y="1953"/>
                  </a:lnTo>
                  <a:lnTo>
                    <a:pt x="1051" y="1954"/>
                  </a:lnTo>
                  <a:lnTo>
                    <a:pt x="1032" y="1953"/>
                  </a:lnTo>
                  <a:lnTo>
                    <a:pt x="1015" y="1947"/>
                  </a:lnTo>
                  <a:lnTo>
                    <a:pt x="998" y="1938"/>
                  </a:lnTo>
                  <a:lnTo>
                    <a:pt x="984" y="1926"/>
                  </a:lnTo>
                  <a:lnTo>
                    <a:pt x="971" y="1908"/>
                  </a:lnTo>
                  <a:lnTo>
                    <a:pt x="961" y="1890"/>
                  </a:lnTo>
                  <a:lnTo>
                    <a:pt x="956" y="1869"/>
                  </a:lnTo>
                  <a:lnTo>
                    <a:pt x="956" y="1849"/>
                  </a:lnTo>
                  <a:lnTo>
                    <a:pt x="961" y="1828"/>
                  </a:lnTo>
                  <a:lnTo>
                    <a:pt x="971" y="1809"/>
                  </a:lnTo>
                  <a:lnTo>
                    <a:pt x="984" y="1792"/>
                  </a:lnTo>
                  <a:lnTo>
                    <a:pt x="1792" y="984"/>
                  </a:lnTo>
                  <a:lnTo>
                    <a:pt x="1823" y="950"/>
                  </a:lnTo>
                  <a:lnTo>
                    <a:pt x="1848" y="913"/>
                  </a:lnTo>
                  <a:lnTo>
                    <a:pt x="1870" y="873"/>
                  </a:lnTo>
                  <a:lnTo>
                    <a:pt x="1887" y="833"/>
                  </a:lnTo>
                  <a:lnTo>
                    <a:pt x="1898" y="791"/>
                  </a:lnTo>
                  <a:lnTo>
                    <a:pt x="1905" y="748"/>
                  </a:lnTo>
                  <a:lnTo>
                    <a:pt x="1907" y="705"/>
                  </a:lnTo>
                  <a:lnTo>
                    <a:pt x="1905" y="662"/>
                  </a:lnTo>
                  <a:lnTo>
                    <a:pt x="1898" y="619"/>
                  </a:lnTo>
                  <a:lnTo>
                    <a:pt x="1887" y="577"/>
                  </a:lnTo>
                  <a:lnTo>
                    <a:pt x="1870" y="537"/>
                  </a:lnTo>
                  <a:lnTo>
                    <a:pt x="1848" y="498"/>
                  </a:lnTo>
                  <a:lnTo>
                    <a:pt x="1823" y="460"/>
                  </a:lnTo>
                  <a:lnTo>
                    <a:pt x="1792" y="426"/>
                  </a:lnTo>
                  <a:lnTo>
                    <a:pt x="1670" y="305"/>
                  </a:lnTo>
                  <a:lnTo>
                    <a:pt x="1636" y="274"/>
                  </a:lnTo>
                  <a:lnTo>
                    <a:pt x="1599" y="248"/>
                  </a:lnTo>
                  <a:lnTo>
                    <a:pt x="1560" y="227"/>
                  </a:lnTo>
                  <a:lnTo>
                    <a:pt x="1520" y="210"/>
                  </a:lnTo>
                  <a:lnTo>
                    <a:pt x="1478" y="199"/>
                  </a:lnTo>
                  <a:lnTo>
                    <a:pt x="1435" y="192"/>
                  </a:lnTo>
                  <a:lnTo>
                    <a:pt x="1392" y="190"/>
                  </a:lnTo>
                  <a:lnTo>
                    <a:pt x="1349" y="192"/>
                  </a:lnTo>
                  <a:lnTo>
                    <a:pt x="1306" y="199"/>
                  </a:lnTo>
                  <a:lnTo>
                    <a:pt x="1263" y="210"/>
                  </a:lnTo>
                  <a:lnTo>
                    <a:pt x="1223" y="227"/>
                  </a:lnTo>
                  <a:lnTo>
                    <a:pt x="1184" y="248"/>
                  </a:lnTo>
                  <a:lnTo>
                    <a:pt x="1147" y="274"/>
                  </a:lnTo>
                  <a:lnTo>
                    <a:pt x="1113" y="305"/>
                  </a:lnTo>
                  <a:lnTo>
                    <a:pt x="304" y="1112"/>
                  </a:lnTo>
                  <a:lnTo>
                    <a:pt x="274" y="1147"/>
                  </a:lnTo>
                  <a:lnTo>
                    <a:pt x="247" y="1183"/>
                  </a:lnTo>
                  <a:lnTo>
                    <a:pt x="227" y="1223"/>
                  </a:lnTo>
                  <a:lnTo>
                    <a:pt x="210" y="1264"/>
                  </a:lnTo>
                  <a:lnTo>
                    <a:pt x="198" y="1305"/>
                  </a:lnTo>
                  <a:lnTo>
                    <a:pt x="192" y="1348"/>
                  </a:lnTo>
                  <a:lnTo>
                    <a:pt x="189" y="1391"/>
                  </a:lnTo>
                  <a:lnTo>
                    <a:pt x="192" y="1435"/>
                  </a:lnTo>
                  <a:lnTo>
                    <a:pt x="198" y="1477"/>
                  </a:lnTo>
                  <a:lnTo>
                    <a:pt x="210" y="1519"/>
                  </a:lnTo>
                  <a:lnTo>
                    <a:pt x="227" y="1560"/>
                  </a:lnTo>
                  <a:lnTo>
                    <a:pt x="247" y="1600"/>
                  </a:lnTo>
                  <a:lnTo>
                    <a:pt x="274" y="1636"/>
                  </a:lnTo>
                  <a:lnTo>
                    <a:pt x="304" y="1671"/>
                  </a:lnTo>
                  <a:lnTo>
                    <a:pt x="318" y="1687"/>
                  </a:lnTo>
                  <a:lnTo>
                    <a:pt x="327" y="1707"/>
                  </a:lnTo>
                  <a:lnTo>
                    <a:pt x="332" y="1727"/>
                  </a:lnTo>
                  <a:lnTo>
                    <a:pt x="332" y="1748"/>
                  </a:lnTo>
                  <a:lnTo>
                    <a:pt x="327" y="1768"/>
                  </a:lnTo>
                  <a:lnTo>
                    <a:pt x="318" y="1787"/>
                  </a:lnTo>
                  <a:lnTo>
                    <a:pt x="304" y="1804"/>
                  </a:lnTo>
                  <a:lnTo>
                    <a:pt x="288" y="1818"/>
                  </a:lnTo>
                  <a:lnTo>
                    <a:pt x="268" y="1827"/>
                  </a:lnTo>
                  <a:lnTo>
                    <a:pt x="247" y="1832"/>
                  </a:lnTo>
                  <a:lnTo>
                    <a:pt x="227" y="1832"/>
                  </a:lnTo>
                  <a:lnTo>
                    <a:pt x="206" y="1827"/>
                  </a:lnTo>
                  <a:lnTo>
                    <a:pt x="188" y="1818"/>
                  </a:lnTo>
                  <a:lnTo>
                    <a:pt x="170" y="1804"/>
                  </a:lnTo>
                  <a:lnTo>
                    <a:pt x="132" y="1763"/>
                  </a:lnTo>
                  <a:lnTo>
                    <a:pt x="99" y="1719"/>
                  </a:lnTo>
                  <a:lnTo>
                    <a:pt x="71" y="1673"/>
                  </a:lnTo>
                  <a:lnTo>
                    <a:pt x="48" y="1624"/>
                  </a:lnTo>
                  <a:lnTo>
                    <a:pt x="28" y="1574"/>
                  </a:lnTo>
                  <a:lnTo>
                    <a:pt x="15" y="1522"/>
                  </a:lnTo>
                  <a:lnTo>
                    <a:pt x="4" y="1471"/>
                  </a:lnTo>
                  <a:lnTo>
                    <a:pt x="0" y="1418"/>
                  </a:lnTo>
                  <a:lnTo>
                    <a:pt x="0" y="1365"/>
                  </a:lnTo>
                  <a:lnTo>
                    <a:pt x="4" y="1312"/>
                  </a:lnTo>
                  <a:lnTo>
                    <a:pt x="15" y="1261"/>
                  </a:lnTo>
                  <a:lnTo>
                    <a:pt x="28" y="1209"/>
                  </a:lnTo>
                  <a:lnTo>
                    <a:pt x="48" y="1159"/>
                  </a:lnTo>
                  <a:lnTo>
                    <a:pt x="71" y="1110"/>
                  </a:lnTo>
                  <a:lnTo>
                    <a:pt x="99" y="1064"/>
                  </a:lnTo>
                  <a:lnTo>
                    <a:pt x="132" y="1020"/>
                  </a:lnTo>
                  <a:lnTo>
                    <a:pt x="170" y="978"/>
                  </a:lnTo>
                  <a:lnTo>
                    <a:pt x="978" y="170"/>
                  </a:lnTo>
                  <a:lnTo>
                    <a:pt x="1020" y="133"/>
                  </a:lnTo>
                  <a:lnTo>
                    <a:pt x="1064" y="100"/>
                  </a:lnTo>
                  <a:lnTo>
                    <a:pt x="1111" y="71"/>
                  </a:lnTo>
                  <a:lnTo>
                    <a:pt x="1159" y="47"/>
                  </a:lnTo>
                  <a:lnTo>
                    <a:pt x="1210" y="29"/>
                  </a:lnTo>
                  <a:lnTo>
                    <a:pt x="1260" y="15"/>
                  </a:lnTo>
                  <a:lnTo>
                    <a:pt x="1313" y="5"/>
                  </a:lnTo>
                  <a:lnTo>
                    <a:pt x="13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sp>
        <p:nvSpPr>
          <p:cNvPr id="1048981" name="Freeform 201"/>
          <p:cNvSpPr>
            <a:spLocks noEditPoints="1"/>
          </p:cNvSpPr>
          <p:nvPr/>
        </p:nvSpPr>
        <p:spPr bwMode="auto">
          <a:xfrm>
            <a:off x="3579958" y="2416393"/>
            <a:ext cx="362654" cy="362654"/>
          </a:xfrm>
          <a:custGeom>
            <a:avLst/>
            <a:gdLst>
              <a:gd name="T0" fmla="*/ 1217 w 3484"/>
              <a:gd name="T1" fmla="*/ 237 h 3486"/>
              <a:gd name="T2" fmla="*/ 891 w 3484"/>
              <a:gd name="T3" fmla="*/ 355 h 3486"/>
              <a:gd name="T4" fmla="*/ 613 w 3484"/>
              <a:gd name="T5" fmla="*/ 553 h 3486"/>
              <a:gd name="T6" fmla="*/ 397 w 3484"/>
              <a:gd name="T7" fmla="*/ 817 h 3486"/>
              <a:gd name="T8" fmla="*/ 258 w 3484"/>
              <a:gd name="T9" fmla="*/ 1133 h 3486"/>
              <a:gd name="T10" fmla="*/ 208 w 3484"/>
              <a:gd name="T11" fmla="*/ 1486 h 3486"/>
              <a:gd name="T12" fmla="*/ 258 w 3484"/>
              <a:gd name="T13" fmla="*/ 1840 h 3486"/>
              <a:gd name="T14" fmla="*/ 397 w 3484"/>
              <a:gd name="T15" fmla="*/ 2156 h 3486"/>
              <a:gd name="T16" fmla="*/ 613 w 3484"/>
              <a:gd name="T17" fmla="*/ 2420 h 3486"/>
              <a:gd name="T18" fmla="*/ 891 w 3484"/>
              <a:gd name="T19" fmla="*/ 2618 h 3486"/>
              <a:gd name="T20" fmla="*/ 1217 w 3484"/>
              <a:gd name="T21" fmla="*/ 2737 h 3486"/>
              <a:gd name="T22" fmla="*/ 1576 w 3484"/>
              <a:gd name="T23" fmla="*/ 2761 h 3486"/>
              <a:gd name="T24" fmla="*/ 1922 w 3484"/>
              <a:gd name="T25" fmla="*/ 2688 h 3486"/>
              <a:gd name="T26" fmla="*/ 2226 w 3484"/>
              <a:gd name="T27" fmla="*/ 2528 h 3486"/>
              <a:gd name="T28" fmla="*/ 2474 w 3484"/>
              <a:gd name="T29" fmla="*/ 2295 h 3486"/>
              <a:gd name="T30" fmla="*/ 2654 w 3484"/>
              <a:gd name="T31" fmla="*/ 2004 h 3486"/>
              <a:gd name="T32" fmla="*/ 2750 w 3484"/>
              <a:gd name="T33" fmla="*/ 1666 h 3486"/>
              <a:gd name="T34" fmla="*/ 2750 w 3484"/>
              <a:gd name="T35" fmla="*/ 1306 h 3486"/>
              <a:gd name="T36" fmla="*/ 2654 w 3484"/>
              <a:gd name="T37" fmla="*/ 970 h 3486"/>
              <a:gd name="T38" fmla="*/ 2474 w 3484"/>
              <a:gd name="T39" fmla="*/ 679 h 3486"/>
              <a:gd name="T40" fmla="*/ 2226 w 3484"/>
              <a:gd name="T41" fmla="*/ 445 h 3486"/>
              <a:gd name="T42" fmla="*/ 1922 w 3484"/>
              <a:gd name="T43" fmla="*/ 285 h 3486"/>
              <a:gd name="T44" fmla="*/ 1576 w 3484"/>
              <a:gd name="T45" fmla="*/ 212 h 3486"/>
              <a:gd name="T46" fmla="*/ 1679 w 3484"/>
              <a:gd name="T47" fmla="*/ 13 h 3486"/>
              <a:gd name="T48" fmla="*/ 2042 w 3484"/>
              <a:gd name="T49" fmla="*/ 108 h 3486"/>
              <a:gd name="T50" fmla="*/ 2364 w 3484"/>
              <a:gd name="T51" fmla="*/ 287 h 3486"/>
              <a:gd name="T52" fmla="*/ 2628 w 3484"/>
              <a:gd name="T53" fmla="*/ 536 h 3486"/>
              <a:gd name="T54" fmla="*/ 2827 w 3484"/>
              <a:gd name="T55" fmla="*/ 845 h 3486"/>
              <a:gd name="T56" fmla="*/ 2944 w 3484"/>
              <a:gd name="T57" fmla="*/ 1199 h 3486"/>
              <a:gd name="T58" fmla="*/ 2969 w 3484"/>
              <a:gd name="T59" fmla="*/ 1587 h 3486"/>
              <a:gd name="T60" fmla="*/ 2891 w 3484"/>
              <a:gd name="T61" fmla="*/ 1971 h 3486"/>
              <a:gd name="T62" fmla="*/ 2722 w 3484"/>
              <a:gd name="T63" fmla="*/ 2311 h 3486"/>
              <a:gd name="T64" fmla="*/ 3469 w 3484"/>
              <a:gd name="T65" fmla="*/ 3327 h 3486"/>
              <a:gd name="T66" fmla="*/ 3480 w 3484"/>
              <a:gd name="T67" fmla="*/ 3415 h 3486"/>
              <a:gd name="T68" fmla="*/ 3420 w 3484"/>
              <a:gd name="T69" fmla="*/ 3479 h 3486"/>
              <a:gd name="T70" fmla="*/ 3342 w 3484"/>
              <a:gd name="T71" fmla="*/ 3478 h 3486"/>
              <a:gd name="T72" fmla="*/ 2388 w 3484"/>
              <a:gd name="T73" fmla="*/ 2668 h 3486"/>
              <a:gd name="T74" fmla="*/ 2059 w 3484"/>
              <a:gd name="T75" fmla="*/ 2858 h 3486"/>
              <a:gd name="T76" fmla="*/ 1685 w 3484"/>
              <a:gd name="T77" fmla="*/ 2960 h 3486"/>
              <a:gd name="T78" fmla="*/ 1292 w 3484"/>
              <a:gd name="T79" fmla="*/ 2961 h 3486"/>
              <a:gd name="T80" fmla="*/ 930 w 3484"/>
              <a:gd name="T81" fmla="*/ 2865 h 3486"/>
              <a:gd name="T82" fmla="*/ 608 w 3484"/>
              <a:gd name="T83" fmla="*/ 2686 h 3486"/>
              <a:gd name="T84" fmla="*/ 343 w 3484"/>
              <a:gd name="T85" fmla="*/ 2436 h 3486"/>
              <a:gd name="T86" fmla="*/ 145 w 3484"/>
              <a:gd name="T87" fmla="*/ 2128 h 3486"/>
              <a:gd name="T88" fmla="*/ 28 w 3484"/>
              <a:gd name="T89" fmla="*/ 1774 h 3486"/>
              <a:gd name="T90" fmla="*/ 3 w 3484"/>
              <a:gd name="T91" fmla="*/ 1389 h 3486"/>
              <a:gd name="T92" fmla="*/ 75 w 3484"/>
              <a:gd name="T93" fmla="*/ 1018 h 3486"/>
              <a:gd name="T94" fmla="*/ 234 w 3484"/>
              <a:gd name="T95" fmla="*/ 685 h 3486"/>
              <a:gd name="T96" fmla="*/ 468 w 3484"/>
              <a:gd name="T97" fmla="*/ 404 h 3486"/>
              <a:gd name="T98" fmla="*/ 763 w 3484"/>
              <a:gd name="T99" fmla="*/ 188 h 3486"/>
              <a:gd name="T100" fmla="*/ 1107 w 3484"/>
              <a:gd name="T101" fmla="*/ 49 h 3486"/>
              <a:gd name="T102" fmla="*/ 1486 w 3484"/>
              <a:gd name="T103" fmla="*/ 0 h 3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84" h="3486">
                <a:moveTo>
                  <a:pt x="1485" y="209"/>
                </a:moveTo>
                <a:lnTo>
                  <a:pt x="1394" y="212"/>
                </a:lnTo>
                <a:lnTo>
                  <a:pt x="1305" y="222"/>
                </a:lnTo>
                <a:lnTo>
                  <a:pt x="1217" y="237"/>
                </a:lnTo>
                <a:lnTo>
                  <a:pt x="1132" y="259"/>
                </a:lnTo>
                <a:lnTo>
                  <a:pt x="1049" y="285"/>
                </a:lnTo>
                <a:lnTo>
                  <a:pt x="969" y="318"/>
                </a:lnTo>
                <a:lnTo>
                  <a:pt x="891" y="355"/>
                </a:lnTo>
                <a:lnTo>
                  <a:pt x="816" y="398"/>
                </a:lnTo>
                <a:lnTo>
                  <a:pt x="745" y="445"/>
                </a:lnTo>
                <a:lnTo>
                  <a:pt x="677" y="497"/>
                </a:lnTo>
                <a:lnTo>
                  <a:pt x="613" y="553"/>
                </a:lnTo>
                <a:lnTo>
                  <a:pt x="552" y="614"/>
                </a:lnTo>
                <a:lnTo>
                  <a:pt x="496" y="679"/>
                </a:lnTo>
                <a:lnTo>
                  <a:pt x="444" y="746"/>
                </a:lnTo>
                <a:lnTo>
                  <a:pt x="397" y="817"/>
                </a:lnTo>
                <a:lnTo>
                  <a:pt x="354" y="892"/>
                </a:lnTo>
                <a:lnTo>
                  <a:pt x="317" y="970"/>
                </a:lnTo>
                <a:lnTo>
                  <a:pt x="284" y="1050"/>
                </a:lnTo>
                <a:lnTo>
                  <a:pt x="258" y="1133"/>
                </a:lnTo>
                <a:lnTo>
                  <a:pt x="235" y="1218"/>
                </a:lnTo>
                <a:lnTo>
                  <a:pt x="220" y="1306"/>
                </a:lnTo>
                <a:lnTo>
                  <a:pt x="211" y="1395"/>
                </a:lnTo>
                <a:lnTo>
                  <a:pt x="208" y="1486"/>
                </a:lnTo>
                <a:lnTo>
                  <a:pt x="211" y="1577"/>
                </a:lnTo>
                <a:lnTo>
                  <a:pt x="220" y="1668"/>
                </a:lnTo>
                <a:lnTo>
                  <a:pt x="235" y="1754"/>
                </a:lnTo>
                <a:lnTo>
                  <a:pt x="258" y="1840"/>
                </a:lnTo>
                <a:lnTo>
                  <a:pt x="284" y="1923"/>
                </a:lnTo>
                <a:lnTo>
                  <a:pt x="317" y="2004"/>
                </a:lnTo>
                <a:lnTo>
                  <a:pt x="354" y="2081"/>
                </a:lnTo>
                <a:lnTo>
                  <a:pt x="397" y="2156"/>
                </a:lnTo>
                <a:lnTo>
                  <a:pt x="444" y="2227"/>
                </a:lnTo>
                <a:lnTo>
                  <a:pt x="496" y="2295"/>
                </a:lnTo>
                <a:lnTo>
                  <a:pt x="552" y="2360"/>
                </a:lnTo>
                <a:lnTo>
                  <a:pt x="613" y="2420"/>
                </a:lnTo>
                <a:lnTo>
                  <a:pt x="677" y="2476"/>
                </a:lnTo>
                <a:lnTo>
                  <a:pt x="745" y="2528"/>
                </a:lnTo>
                <a:lnTo>
                  <a:pt x="816" y="2576"/>
                </a:lnTo>
                <a:lnTo>
                  <a:pt x="891" y="2618"/>
                </a:lnTo>
                <a:lnTo>
                  <a:pt x="969" y="2655"/>
                </a:lnTo>
                <a:lnTo>
                  <a:pt x="1049" y="2688"/>
                </a:lnTo>
                <a:lnTo>
                  <a:pt x="1132" y="2716"/>
                </a:lnTo>
                <a:lnTo>
                  <a:pt x="1217" y="2737"/>
                </a:lnTo>
                <a:lnTo>
                  <a:pt x="1305" y="2752"/>
                </a:lnTo>
                <a:lnTo>
                  <a:pt x="1394" y="2761"/>
                </a:lnTo>
                <a:lnTo>
                  <a:pt x="1485" y="2765"/>
                </a:lnTo>
                <a:lnTo>
                  <a:pt x="1576" y="2761"/>
                </a:lnTo>
                <a:lnTo>
                  <a:pt x="1666" y="2752"/>
                </a:lnTo>
                <a:lnTo>
                  <a:pt x="1753" y="2737"/>
                </a:lnTo>
                <a:lnTo>
                  <a:pt x="1839" y="2716"/>
                </a:lnTo>
                <a:lnTo>
                  <a:pt x="1922" y="2688"/>
                </a:lnTo>
                <a:lnTo>
                  <a:pt x="2002" y="2655"/>
                </a:lnTo>
                <a:lnTo>
                  <a:pt x="2079" y="2618"/>
                </a:lnTo>
                <a:lnTo>
                  <a:pt x="2155" y="2575"/>
                </a:lnTo>
                <a:lnTo>
                  <a:pt x="2226" y="2528"/>
                </a:lnTo>
                <a:lnTo>
                  <a:pt x="2294" y="2476"/>
                </a:lnTo>
                <a:lnTo>
                  <a:pt x="2357" y="2420"/>
                </a:lnTo>
                <a:lnTo>
                  <a:pt x="2418" y="2360"/>
                </a:lnTo>
                <a:lnTo>
                  <a:pt x="2474" y="2295"/>
                </a:lnTo>
                <a:lnTo>
                  <a:pt x="2526" y="2227"/>
                </a:lnTo>
                <a:lnTo>
                  <a:pt x="2573" y="2155"/>
                </a:lnTo>
                <a:lnTo>
                  <a:pt x="2616" y="2081"/>
                </a:lnTo>
                <a:lnTo>
                  <a:pt x="2654" y="2004"/>
                </a:lnTo>
                <a:lnTo>
                  <a:pt x="2686" y="1923"/>
                </a:lnTo>
                <a:lnTo>
                  <a:pt x="2713" y="1840"/>
                </a:lnTo>
                <a:lnTo>
                  <a:pt x="2734" y="1754"/>
                </a:lnTo>
                <a:lnTo>
                  <a:pt x="2750" y="1666"/>
                </a:lnTo>
                <a:lnTo>
                  <a:pt x="2760" y="1577"/>
                </a:lnTo>
                <a:lnTo>
                  <a:pt x="2763" y="1486"/>
                </a:lnTo>
                <a:lnTo>
                  <a:pt x="2760" y="1395"/>
                </a:lnTo>
                <a:lnTo>
                  <a:pt x="2750" y="1306"/>
                </a:lnTo>
                <a:lnTo>
                  <a:pt x="2734" y="1218"/>
                </a:lnTo>
                <a:lnTo>
                  <a:pt x="2713" y="1133"/>
                </a:lnTo>
                <a:lnTo>
                  <a:pt x="2686" y="1051"/>
                </a:lnTo>
                <a:lnTo>
                  <a:pt x="2654" y="970"/>
                </a:lnTo>
                <a:lnTo>
                  <a:pt x="2616" y="893"/>
                </a:lnTo>
                <a:lnTo>
                  <a:pt x="2573" y="817"/>
                </a:lnTo>
                <a:lnTo>
                  <a:pt x="2526" y="746"/>
                </a:lnTo>
                <a:lnTo>
                  <a:pt x="2474" y="679"/>
                </a:lnTo>
                <a:lnTo>
                  <a:pt x="2418" y="614"/>
                </a:lnTo>
                <a:lnTo>
                  <a:pt x="2357" y="553"/>
                </a:lnTo>
                <a:lnTo>
                  <a:pt x="2294" y="497"/>
                </a:lnTo>
                <a:lnTo>
                  <a:pt x="2226" y="445"/>
                </a:lnTo>
                <a:lnTo>
                  <a:pt x="2155" y="399"/>
                </a:lnTo>
                <a:lnTo>
                  <a:pt x="2079" y="355"/>
                </a:lnTo>
                <a:lnTo>
                  <a:pt x="2002" y="318"/>
                </a:lnTo>
                <a:lnTo>
                  <a:pt x="1922" y="285"/>
                </a:lnTo>
                <a:lnTo>
                  <a:pt x="1839" y="259"/>
                </a:lnTo>
                <a:lnTo>
                  <a:pt x="1753" y="237"/>
                </a:lnTo>
                <a:lnTo>
                  <a:pt x="1666" y="222"/>
                </a:lnTo>
                <a:lnTo>
                  <a:pt x="1576" y="212"/>
                </a:lnTo>
                <a:lnTo>
                  <a:pt x="1485" y="209"/>
                </a:lnTo>
                <a:close/>
                <a:moveTo>
                  <a:pt x="1486" y="0"/>
                </a:moveTo>
                <a:lnTo>
                  <a:pt x="1583" y="3"/>
                </a:lnTo>
                <a:lnTo>
                  <a:pt x="1679" y="13"/>
                </a:lnTo>
                <a:lnTo>
                  <a:pt x="1773" y="28"/>
                </a:lnTo>
                <a:lnTo>
                  <a:pt x="1865" y="49"/>
                </a:lnTo>
                <a:lnTo>
                  <a:pt x="1955" y="75"/>
                </a:lnTo>
                <a:lnTo>
                  <a:pt x="2042" y="108"/>
                </a:lnTo>
                <a:lnTo>
                  <a:pt x="2127" y="145"/>
                </a:lnTo>
                <a:lnTo>
                  <a:pt x="2209" y="188"/>
                </a:lnTo>
                <a:lnTo>
                  <a:pt x="2287" y="235"/>
                </a:lnTo>
                <a:lnTo>
                  <a:pt x="2364" y="287"/>
                </a:lnTo>
                <a:lnTo>
                  <a:pt x="2436" y="344"/>
                </a:lnTo>
                <a:lnTo>
                  <a:pt x="2503" y="404"/>
                </a:lnTo>
                <a:lnTo>
                  <a:pt x="2568" y="469"/>
                </a:lnTo>
                <a:lnTo>
                  <a:pt x="2628" y="536"/>
                </a:lnTo>
                <a:lnTo>
                  <a:pt x="2685" y="609"/>
                </a:lnTo>
                <a:lnTo>
                  <a:pt x="2737" y="685"/>
                </a:lnTo>
                <a:lnTo>
                  <a:pt x="2784" y="763"/>
                </a:lnTo>
                <a:lnTo>
                  <a:pt x="2827" y="845"/>
                </a:lnTo>
                <a:lnTo>
                  <a:pt x="2864" y="930"/>
                </a:lnTo>
                <a:lnTo>
                  <a:pt x="2897" y="1017"/>
                </a:lnTo>
                <a:lnTo>
                  <a:pt x="2923" y="1107"/>
                </a:lnTo>
                <a:lnTo>
                  <a:pt x="2944" y="1199"/>
                </a:lnTo>
                <a:lnTo>
                  <a:pt x="2960" y="1293"/>
                </a:lnTo>
                <a:lnTo>
                  <a:pt x="2969" y="1389"/>
                </a:lnTo>
                <a:lnTo>
                  <a:pt x="2972" y="1486"/>
                </a:lnTo>
                <a:lnTo>
                  <a:pt x="2969" y="1587"/>
                </a:lnTo>
                <a:lnTo>
                  <a:pt x="2959" y="1687"/>
                </a:lnTo>
                <a:lnTo>
                  <a:pt x="2942" y="1783"/>
                </a:lnTo>
                <a:lnTo>
                  <a:pt x="2920" y="1878"/>
                </a:lnTo>
                <a:lnTo>
                  <a:pt x="2891" y="1971"/>
                </a:lnTo>
                <a:lnTo>
                  <a:pt x="2857" y="2060"/>
                </a:lnTo>
                <a:lnTo>
                  <a:pt x="2817" y="2147"/>
                </a:lnTo>
                <a:lnTo>
                  <a:pt x="2773" y="2230"/>
                </a:lnTo>
                <a:lnTo>
                  <a:pt x="2722" y="2311"/>
                </a:lnTo>
                <a:lnTo>
                  <a:pt x="2668" y="2388"/>
                </a:lnTo>
                <a:lnTo>
                  <a:pt x="2607" y="2461"/>
                </a:lnTo>
                <a:lnTo>
                  <a:pt x="3454" y="3308"/>
                </a:lnTo>
                <a:lnTo>
                  <a:pt x="3469" y="3327"/>
                </a:lnTo>
                <a:lnTo>
                  <a:pt x="3480" y="3349"/>
                </a:lnTo>
                <a:lnTo>
                  <a:pt x="3484" y="3371"/>
                </a:lnTo>
                <a:lnTo>
                  <a:pt x="3484" y="3393"/>
                </a:lnTo>
                <a:lnTo>
                  <a:pt x="3480" y="3415"/>
                </a:lnTo>
                <a:lnTo>
                  <a:pt x="3469" y="3437"/>
                </a:lnTo>
                <a:lnTo>
                  <a:pt x="3454" y="3456"/>
                </a:lnTo>
                <a:lnTo>
                  <a:pt x="3438" y="3470"/>
                </a:lnTo>
                <a:lnTo>
                  <a:pt x="3420" y="3479"/>
                </a:lnTo>
                <a:lnTo>
                  <a:pt x="3401" y="3484"/>
                </a:lnTo>
                <a:lnTo>
                  <a:pt x="3381" y="3486"/>
                </a:lnTo>
                <a:lnTo>
                  <a:pt x="3362" y="3484"/>
                </a:lnTo>
                <a:lnTo>
                  <a:pt x="3342" y="3478"/>
                </a:lnTo>
                <a:lnTo>
                  <a:pt x="3324" y="3468"/>
                </a:lnTo>
                <a:lnTo>
                  <a:pt x="3308" y="3456"/>
                </a:lnTo>
                <a:lnTo>
                  <a:pt x="2461" y="2608"/>
                </a:lnTo>
                <a:lnTo>
                  <a:pt x="2388" y="2668"/>
                </a:lnTo>
                <a:lnTo>
                  <a:pt x="2311" y="2723"/>
                </a:lnTo>
                <a:lnTo>
                  <a:pt x="2230" y="2773"/>
                </a:lnTo>
                <a:lnTo>
                  <a:pt x="2146" y="2819"/>
                </a:lnTo>
                <a:lnTo>
                  <a:pt x="2059" y="2858"/>
                </a:lnTo>
                <a:lnTo>
                  <a:pt x="1970" y="2892"/>
                </a:lnTo>
                <a:lnTo>
                  <a:pt x="1877" y="2920"/>
                </a:lnTo>
                <a:lnTo>
                  <a:pt x="1783" y="2944"/>
                </a:lnTo>
                <a:lnTo>
                  <a:pt x="1685" y="2960"/>
                </a:lnTo>
                <a:lnTo>
                  <a:pt x="1587" y="2969"/>
                </a:lnTo>
                <a:lnTo>
                  <a:pt x="1486" y="2973"/>
                </a:lnTo>
                <a:lnTo>
                  <a:pt x="1388" y="2970"/>
                </a:lnTo>
                <a:lnTo>
                  <a:pt x="1292" y="2961"/>
                </a:lnTo>
                <a:lnTo>
                  <a:pt x="1199" y="2945"/>
                </a:lnTo>
                <a:lnTo>
                  <a:pt x="1107" y="2924"/>
                </a:lnTo>
                <a:lnTo>
                  <a:pt x="1016" y="2897"/>
                </a:lnTo>
                <a:lnTo>
                  <a:pt x="930" y="2865"/>
                </a:lnTo>
                <a:lnTo>
                  <a:pt x="845" y="2827"/>
                </a:lnTo>
                <a:lnTo>
                  <a:pt x="763" y="2785"/>
                </a:lnTo>
                <a:lnTo>
                  <a:pt x="685" y="2738"/>
                </a:lnTo>
                <a:lnTo>
                  <a:pt x="608" y="2686"/>
                </a:lnTo>
                <a:lnTo>
                  <a:pt x="536" y="2629"/>
                </a:lnTo>
                <a:lnTo>
                  <a:pt x="468" y="2569"/>
                </a:lnTo>
                <a:lnTo>
                  <a:pt x="404" y="2504"/>
                </a:lnTo>
                <a:lnTo>
                  <a:pt x="343" y="2436"/>
                </a:lnTo>
                <a:lnTo>
                  <a:pt x="287" y="2364"/>
                </a:lnTo>
                <a:lnTo>
                  <a:pt x="235" y="2289"/>
                </a:lnTo>
                <a:lnTo>
                  <a:pt x="188" y="2209"/>
                </a:lnTo>
                <a:lnTo>
                  <a:pt x="145" y="2128"/>
                </a:lnTo>
                <a:lnTo>
                  <a:pt x="108" y="2043"/>
                </a:lnTo>
                <a:lnTo>
                  <a:pt x="75" y="1956"/>
                </a:lnTo>
                <a:lnTo>
                  <a:pt x="49" y="1866"/>
                </a:lnTo>
                <a:lnTo>
                  <a:pt x="28" y="1774"/>
                </a:lnTo>
                <a:lnTo>
                  <a:pt x="12" y="1680"/>
                </a:lnTo>
                <a:lnTo>
                  <a:pt x="3" y="1584"/>
                </a:lnTo>
                <a:lnTo>
                  <a:pt x="0" y="1486"/>
                </a:lnTo>
                <a:lnTo>
                  <a:pt x="3" y="1389"/>
                </a:lnTo>
                <a:lnTo>
                  <a:pt x="12" y="1293"/>
                </a:lnTo>
                <a:lnTo>
                  <a:pt x="28" y="1199"/>
                </a:lnTo>
                <a:lnTo>
                  <a:pt x="49" y="1107"/>
                </a:lnTo>
                <a:lnTo>
                  <a:pt x="75" y="1018"/>
                </a:lnTo>
                <a:lnTo>
                  <a:pt x="108" y="930"/>
                </a:lnTo>
                <a:lnTo>
                  <a:pt x="145" y="845"/>
                </a:lnTo>
                <a:lnTo>
                  <a:pt x="188" y="763"/>
                </a:lnTo>
                <a:lnTo>
                  <a:pt x="234" y="685"/>
                </a:lnTo>
                <a:lnTo>
                  <a:pt x="286" y="610"/>
                </a:lnTo>
                <a:lnTo>
                  <a:pt x="342" y="538"/>
                </a:lnTo>
                <a:lnTo>
                  <a:pt x="404" y="469"/>
                </a:lnTo>
                <a:lnTo>
                  <a:pt x="468" y="404"/>
                </a:lnTo>
                <a:lnTo>
                  <a:pt x="536" y="344"/>
                </a:lnTo>
                <a:lnTo>
                  <a:pt x="608" y="287"/>
                </a:lnTo>
                <a:lnTo>
                  <a:pt x="684" y="235"/>
                </a:lnTo>
                <a:lnTo>
                  <a:pt x="763" y="188"/>
                </a:lnTo>
                <a:lnTo>
                  <a:pt x="845" y="145"/>
                </a:lnTo>
                <a:lnTo>
                  <a:pt x="930" y="108"/>
                </a:lnTo>
                <a:lnTo>
                  <a:pt x="1016" y="75"/>
                </a:lnTo>
                <a:lnTo>
                  <a:pt x="1107" y="49"/>
                </a:lnTo>
                <a:lnTo>
                  <a:pt x="1199" y="28"/>
                </a:lnTo>
                <a:lnTo>
                  <a:pt x="1292" y="13"/>
                </a:lnTo>
                <a:lnTo>
                  <a:pt x="1388" y="3"/>
                </a:lnTo>
                <a:lnTo>
                  <a:pt x="148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</a:ln>
        </p:spPr>
        <p:txBody>
          <a:bodyPr anchor="t" anchorCtr="0" bIns="45720" compatLnSpc="1" lIns="91440" numCol="1" rIns="91440" tIns="45720" vert="horz" wrap="square"/>
          <a:p>
            <a:endParaRPr lang="en-US"/>
          </a:p>
        </p:txBody>
      </p:sp>
      <p:grpSp>
        <p:nvGrpSpPr>
          <p:cNvPr id="134" name="Group 50"/>
          <p:cNvGrpSpPr/>
          <p:nvPr/>
        </p:nvGrpSpPr>
        <p:grpSpPr>
          <a:xfrm>
            <a:off x="4793666" y="5469824"/>
            <a:ext cx="364726" cy="427827"/>
            <a:chOff x="1671638" y="5013325"/>
            <a:chExt cx="458787" cy="5381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982" name="Freeform 211"/>
            <p:cNvSpPr>
              <a:spLocks noEditPoints="1"/>
            </p:cNvSpPr>
            <p:nvPr/>
          </p:nvSpPr>
          <p:spPr bwMode="auto">
            <a:xfrm>
              <a:off x="1784350" y="5013325"/>
              <a:ext cx="233362" cy="290512"/>
            </a:xfrm>
            <a:custGeom>
              <a:avLst/>
              <a:gdLst>
                <a:gd name="T0" fmla="*/ 662 w 1465"/>
                <a:gd name="T1" fmla="*/ 193 h 1829"/>
                <a:gd name="T2" fmla="*/ 555 w 1465"/>
                <a:gd name="T3" fmla="*/ 214 h 1829"/>
                <a:gd name="T4" fmla="*/ 441 w 1465"/>
                <a:gd name="T5" fmla="*/ 263 h 1829"/>
                <a:gd name="T6" fmla="*/ 332 w 1465"/>
                <a:gd name="T7" fmla="*/ 351 h 1829"/>
                <a:gd name="T8" fmla="*/ 247 w 1465"/>
                <a:gd name="T9" fmla="*/ 489 h 1829"/>
                <a:gd name="T10" fmla="*/ 199 w 1465"/>
                <a:gd name="T11" fmla="*/ 688 h 1829"/>
                <a:gd name="T12" fmla="*/ 193 w 1465"/>
                <a:gd name="T13" fmla="*/ 755 h 1829"/>
                <a:gd name="T14" fmla="*/ 190 w 1465"/>
                <a:gd name="T15" fmla="*/ 808 h 1829"/>
                <a:gd name="T16" fmla="*/ 190 w 1465"/>
                <a:gd name="T17" fmla="*/ 943 h 1829"/>
                <a:gd name="T18" fmla="*/ 209 w 1465"/>
                <a:gd name="T19" fmla="*/ 1123 h 1829"/>
                <a:gd name="T20" fmla="*/ 264 w 1465"/>
                <a:gd name="T21" fmla="*/ 1317 h 1829"/>
                <a:gd name="T22" fmla="*/ 367 w 1465"/>
                <a:gd name="T23" fmla="*/ 1489 h 1829"/>
                <a:gd name="T24" fmla="*/ 523 w 1465"/>
                <a:gd name="T25" fmla="*/ 1601 h 1829"/>
                <a:gd name="T26" fmla="*/ 729 w 1465"/>
                <a:gd name="T27" fmla="*/ 1639 h 1829"/>
                <a:gd name="T28" fmla="*/ 895 w 1465"/>
                <a:gd name="T29" fmla="*/ 1617 h 1829"/>
                <a:gd name="T30" fmla="*/ 1063 w 1465"/>
                <a:gd name="T31" fmla="*/ 1524 h 1829"/>
                <a:gd name="T32" fmla="*/ 1181 w 1465"/>
                <a:gd name="T33" fmla="*/ 1363 h 1829"/>
                <a:gd name="T34" fmla="*/ 1246 w 1465"/>
                <a:gd name="T35" fmla="*/ 1172 h 1829"/>
                <a:gd name="T36" fmla="*/ 1272 w 1465"/>
                <a:gd name="T37" fmla="*/ 985 h 1829"/>
                <a:gd name="T38" fmla="*/ 1276 w 1465"/>
                <a:gd name="T39" fmla="*/ 836 h 1829"/>
                <a:gd name="T40" fmla="*/ 1272 w 1465"/>
                <a:gd name="T41" fmla="*/ 759 h 1829"/>
                <a:gd name="T42" fmla="*/ 1270 w 1465"/>
                <a:gd name="T43" fmla="*/ 748 h 1829"/>
                <a:gd name="T44" fmla="*/ 1234 w 1465"/>
                <a:gd name="T45" fmla="*/ 534 h 1829"/>
                <a:gd name="T46" fmla="*/ 1156 w 1465"/>
                <a:gd name="T47" fmla="*/ 383 h 1829"/>
                <a:gd name="T48" fmla="*/ 1052 w 1465"/>
                <a:gd name="T49" fmla="*/ 282 h 1829"/>
                <a:gd name="T50" fmla="*/ 934 w 1465"/>
                <a:gd name="T51" fmla="*/ 223 h 1829"/>
                <a:gd name="T52" fmla="*/ 817 w 1465"/>
                <a:gd name="T53" fmla="*/ 197 h 1829"/>
                <a:gd name="T54" fmla="*/ 728 w 1465"/>
                <a:gd name="T55" fmla="*/ 190 h 1829"/>
                <a:gd name="T56" fmla="*/ 878 w 1465"/>
                <a:gd name="T57" fmla="*/ 13 h 1829"/>
                <a:gd name="T58" fmla="*/ 1119 w 1465"/>
                <a:gd name="T59" fmla="*/ 99 h 1829"/>
                <a:gd name="T60" fmla="*/ 1225 w 1465"/>
                <a:gd name="T61" fmla="*/ 176 h 1829"/>
                <a:gd name="T62" fmla="*/ 1326 w 1465"/>
                <a:gd name="T63" fmla="*/ 292 h 1829"/>
                <a:gd name="T64" fmla="*/ 1407 w 1465"/>
                <a:gd name="T65" fmla="*/ 454 h 1829"/>
                <a:gd name="T66" fmla="*/ 1455 w 1465"/>
                <a:gd name="T67" fmla="*/ 673 h 1829"/>
                <a:gd name="T68" fmla="*/ 1463 w 1465"/>
                <a:gd name="T69" fmla="*/ 789 h 1829"/>
                <a:gd name="T70" fmla="*/ 1464 w 1465"/>
                <a:gd name="T71" fmla="*/ 933 h 1829"/>
                <a:gd name="T72" fmla="*/ 1445 w 1465"/>
                <a:gd name="T73" fmla="*/ 1134 h 1829"/>
                <a:gd name="T74" fmla="*/ 1388 w 1465"/>
                <a:gd name="T75" fmla="*/ 1356 h 1829"/>
                <a:gd name="T76" fmla="*/ 1277 w 1465"/>
                <a:gd name="T77" fmla="*/ 1568 h 1829"/>
                <a:gd name="T78" fmla="*/ 1102 w 1465"/>
                <a:gd name="T79" fmla="*/ 1731 h 1829"/>
                <a:gd name="T80" fmla="*/ 874 w 1465"/>
                <a:gd name="T81" fmla="*/ 1817 h 1829"/>
                <a:gd name="T82" fmla="*/ 653 w 1465"/>
                <a:gd name="T83" fmla="*/ 1826 h 1829"/>
                <a:gd name="T84" fmla="*/ 415 w 1465"/>
                <a:gd name="T85" fmla="*/ 1760 h 1829"/>
                <a:gd name="T86" fmla="*/ 226 w 1465"/>
                <a:gd name="T87" fmla="*/ 1615 h 1829"/>
                <a:gd name="T88" fmla="*/ 99 w 1465"/>
                <a:gd name="T89" fmla="*/ 1412 h 1829"/>
                <a:gd name="T90" fmla="*/ 31 w 1465"/>
                <a:gd name="T91" fmla="*/ 1189 h 1829"/>
                <a:gd name="T92" fmla="*/ 3 w 1465"/>
                <a:gd name="T93" fmla="*/ 980 h 1829"/>
                <a:gd name="T94" fmla="*/ 1 w 1465"/>
                <a:gd name="T95" fmla="*/ 818 h 1829"/>
                <a:gd name="T96" fmla="*/ 6 w 1465"/>
                <a:gd name="T97" fmla="*/ 737 h 1829"/>
                <a:gd name="T98" fmla="*/ 42 w 1465"/>
                <a:gd name="T99" fmla="*/ 502 h 1829"/>
                <a:gd name="T100" fmla="*/ 118 w 1465"/>
                <a:gd name="T101" fmla="*/ 325 h 1829"/>
                <a:gd name="T102" fmla="*/ 216 w 1465"/>
                <a:gd name="T103" fmla="*/ 198 h 1829"/>
                <a:gd name="T104" fmla="*/ 324 w 1465"/>
                <a:gd name="T105" fmla="*/ 112 h 1829"/>
                <a:gd name="T106" fmla="*/ 514 w 1465"/>
                <a:gd name="T107" fmla="*/ 29 h 1829"/>
                <a:gd name="T108" fmla="*/ 696 w 1465"/>
                <a:gd name="T109" fmla="*/ 0 h 1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65" h="1829">
                  <a:moveTo>
                    <a:pt x="728" y="190"/>
                  </a:moveTo>
                  <a:lnTo>
                    <a:pt x="708" y="190"/>
                  </a:lnTo>
                  <a:lnTo>
                    <a:pt x="685" y="191"/>
                  </a:lnTo>
                  <a:lnTo>
                    <a:pt x="662" y="193"/>
                  </a:lnTo>
                  <a:lnTo>
                    <a:pt x="637" y="197"/>
                  </a:lnTo>
                  <a:lnTo>
                    <a:pt x="610" y="201"/>
                  </a:lnTo>
                  <a:lnTo>
                    <a:pt x="583" y="207"/>
                  </a:lnTo>
                  <a:lnTo>
                    <a:pt x="555" y="214"/>
                  </a:lnTo>
                  <a:lnTo>
                    <a:pt x="526" y="223"/>
                  </a:lnTo>
                  <a:lnTo>
                    <a:pt x="497" y="234"/>
                  </a:lnTo>
                  <a:lnTo>
                    <a:pt x="469" y="247"/>
                  </a:lnTo>
                  <a:lnTo>
                    <a:pt x="441" y="263"/>
                  </a:lnTo>
                  <a:lnTo>
                    <a:pt x="412" y="280"/>
                  </a:lnTo>
                  <a:lnTo>
                    <a:pt x="385" y="301"/>
                  </a:lnTo>
                  <a:lnTo>
                    <a:pt x="358" y="325"/>
                  </a:lnTo>
                  <a:lnTo>
                    <a:pt x="332" y="351"/>
                  </a:lnTo>
                  <a:lnTo>
                    <a:pt x="308" y="380"/>
                  </a:lnTo>
                  <a:lnTo>
                    <a:pt x="286" y="413"/>
                  </a:lnTo>
                  <a:lnTo>
                    <a:pt x="266" y="449"/>
                  </a:lnTo>
                  <a:lnTo>
                    <a:pt x="247" y="489"/>
                  </a:lnTo>
                  <a:lnTo>
                    <a:pt x="231" y="532"/>
                  </a:lnTo>
                  <a:lnTo>
                    <a:pt x="218" y="580"/>
                  </a:lnTo>
                  <a:lnTo>
                    <a:pt x="206" y="632"/>
                  </a:lnTo>
                  <a:lnTo>
                    <a:pt x="199" y="688"/>
                  </a:lnTo>
                  <a:lnTo>
                    <a:pt x="194" y="748"/>
                  </a:lnTo>
                  <a:lnTo>
                    <a:pt x="194" y="750"/>
                  </a:lnTo>
                  <a:lnTo>
                    <a:pt x="194" y="752"/>
                  </a:lnTo>
                  <a:lnTo>
                    <a:pt x="193" y="755"/>
                  </a:lnTo>
                  <a:lnTo>
                    <a:pt x="193" y="759"/>
                  </a:lnTo>
                  <a:lnTo>
                    <a:pt x="192" y="769"/>
                  </a:lnTo>
                  <a:lnTo>
                    <a:pt x="191" y="786"/>
                  </a:lnTo>
                  <a:lnTo>
                    <a:pt x="190" y="808"/>
                  </a:lnTo>
                  <a:lnTo>
                    <a:pt x="189" y="836"/>
                  </a:lnTo>
                  <a:lnTo>
                    <a:pt x="189" y="867"/>
                  </a:lnTo>
                  <a:lnTo>
                    <a:pt x="189" y="903"/>
                  </a:lnTo>
                  <a:lnTo>
                    <a:pt x="190" y="943"/>
                  </a:lnTo>
                  <a:lnTo>
                    <a:pt x="193" y="985"/>
                  </a:lnTo>
                  <a:lnTo>
                    <a:pt x="197" y="1029"/>
                  </a:lnTo>
                  <a:lnTo>
                    <a:pt x="202" y="1076"/>
                  </a:lnTo>
                  <a:lnTo>
                    <a:pt x="209" y="1123"/>
                  </a:lnTo>
                  <a:lnTo>
                    <a:pt x="220" y="1172"/>
                  </a:lnTo>
                  <a:lnTo>
                    <a:pt x="231" y="1221"/>
                  </a:lnTo>
                  <a:lnTo>
                    <a:pt x="246" y="1269"/>
                  </a:lnTo>
                  <a:lnTo>
                    <a:pt x="264" y="1317"/>
                  </a:lnTo>
                  <a:lnTo>
                    <a:pt x="285" y="1363"/>
                  </a:lnTo>
                  <a:lnTo>
                    <a:pt x="308" y="1408"/>
                  </a:lnTo>
                  <a:lnTo>
                    <a:pt x="336" y="1450"/>
                  </a:lnTo>
                  <a:lnTo>
                    <a:pt x="367" y="1489"/>
                  </a:lnTo>
                  <a:lnTo>
                    <a:pt x="401" y="1524"/>
                  </a:lnTo>
                  <a:lnTo>
                    <a:pt x="440" y="1554"/>
                  </a:lnTo>
                  <a:lnTo>
                    <a:pt x="480" y="1580"/>
                  </a:lnTo>
                  <a:lnTo>
                    <a:pt x="523" y="1601"/>
                  </a:lnTo>
                  <a:lnTo>
                    <a:pt x="570" y="1617"/>
                  </a:lnTo>
                  <a:lnTo>
                    <a:pt x="619" y="1630"/>
                  </a:lnTo>
                  <a:lnTo>
                    <a:pt x="672" y="1637"/>
                  </a:lnTo>
                  <a:lnTo>
                    <a:pt x="729" y="1639"/>
                  </a:lnTo>
                  <a:lnTo>
                    <a:pt x="736" y="1639"/>
                  </a:lnTo>
                  <a:lnTo>
                    <a:pt x="792" y="1637"/>
                  </a:lnTo>
                  <a:lnTo>
                    <a:pt x="846" y="1630"/>
                  </a:lnTo>
                  <a:lnTo>
                    <a:pt x="895" y="1617"/>
                  </a:lnTo>
                  <a:lnTo>
                    <a:pt x="942" y="1601"/>
                  </a:lnTo>
                  <a:lnTo>
                    <a:pt x="985" y="1580"/>
                  </a:lnTo>
                  <a:lnTo>
                    <a:pt x="1025" y="1554"/>
                  </a:lnTo>
                  <a:lnTo>
                    <a:pt x="1063" y="1524"/>
                  </a:lnTo>
                  <a:lnTo>
                    <a:pt x="1098" y="1489"/>
                  </a:lnTo>
                  <a:lnTo>
                    <a:pt x="1130" y="1450"/>
                  </a:lnTo>
                  <a:lnTo>
                    <a:pt x="1156" y="1408"/>
                  </a:lnTo>
                  <a:lnTo>
                    <a:pt x="1181" y="1363"/>
                  </a:lnTo>
                  <a:lnTo>
                    <a:pt x="1202" y="1317"/>
                  </a:lnTo>
                  <a:lnTo>
                    <a:pt x="1219" y="1269"/>
                  </a:lnTo>
                  <a:lnTo>
                    <a:pt x="1234" y="1221"/>
                  </a:lnTo>
                  <a:lnTo>
                    <a:pt x="1246" y="1172"/>
                  </a:lnTo>
                  <a:lnTo>
                    <a:pt x="1256" y="1123"/>
                  </a:lnTo>
                  <a:lnTo>
                    <a:pt x="1263" y="1076"/>
                  </a:lnTo>
                  <a:lnTo>
                    <a:pt x="1269" y="1029"/>
                  </a:lnTo>
                  <a:lnTo>
                    <a:pt x="1272" y="985"/>
                  </a:lnTo>
                  <a:lnTo>
                    <a:pt x="1275" y="943"/>
                  </a:lnTo>
                  <a:lnTo>
                    <a:pt x="1276" y="903"/>
                  </a:lnTo>
                  <a:lnTo>
                    <a:pt x="1276" y="868"/>
                  </a:lnTo>
                  <a:lnTo>
                    <a:pt x="1276" y="836"/>
                  </a:lnTo>
                  <a:lnTo>
                    <a:pt x="1275" y="808"/>
                  </a:lnTo>
                  <a:lnTo>
                    <a:pt x="1274" y="787"/>
                  </a:lnTo>
                  <a:lnTo>
                    <a:pt x="1272" y="769"/>
                  </a:lnTo>
                  <a:lnTo>
                    <a:pt x="1272" y="759"/>
                  </a:lnTo>
                  <a:lnTo>
                    <a:pt x="1271" y="755"/>
                  </a:lnTo>
                  <a:lnTo>
                    <a:pt x="1271" y="752"/>
                  </a:lnTo>
                  <a:lnTo>
                    <a:pt x="1271" y="750"/>
                  </a:lnTo>
                  <a:lnTo>
                    <a:pt x="1270" y="748"/>
                  </a:lnTo>
                  <a:lnTo>
                    <a:pt x="1266" y="688"/>
                  </a:lnTo>
                  <a:lnTo>
                    <a:pt x="1259" y="634"/>
                  </a:lnTo>
                  <a:lnTo>
                    <a:pt x="1247" y="582"/>
                  </a:lnTo>
                  <a:lnTo>
                    <a:pt x="1234" y="534"/>
                  </a:lnTo>
                  <a:lnTo>
                    <a:pt x="1218" y="491"/>
                  </a:lnTo>
                  <a:lnTo>
                    <a:pt x="1200" y="452"/>
                  </a:lnTo>
                  <a:lnTo>
                    <a:pt x="1179" y="416"/>
                  </a:lnTo>
                  <a:lnTo>
                    <a:pt x="1156" y="383"/>
                  </a:lnTo>
                  <a:lnTo>
                    <a:pt x="1133" y="353"/>
                  </a:lnTo>
                  <a:lnTo>
                    <a:pt x="1107" y="327"/>
                  </a:lnTo>
                  <a:lnTo>
                    <a:pt x="1080" y="303"/>
                  </a:lnTo>
                  <a:lnTo>
                    <a:pt x="1052" y="282"/>
                  </a:lnTo>
                  <a:lnTo>
                    <a:pt x="1023" y="265"/>
                  </a:lnTo>
                  <a:lnTo>
                    <a:pt x="994" y="248"/>
                  </a:lnTo>
                  <a:lnTo>
                    <a:pt x="964" y="235"/>
                  </a:lnTo>
                  <a:lnTo>
                    <a:pt x="934" y="223"/>
                  </a:lnTo>
                  <a:lnTo>
                    <a:pt x="904" y="214"/>
                  </a:lnTo>
                  <a:lnTo>
                    <a:pt x="874" y="207"/>
                  </a:lnTo>
                  <a:lnTo>
                    <a:pt x="846" y="201"/>
                  </a:lnTo>
                  <a:lnTo>
                    <a:pt x="817" y="197"/>
                  </a:lnTo>
                  <a:lnTo>
                    <a:pt x="789" y="193"/>
                  </a:lnTo>
                  <a:lnTo>
                    <a:pt x="762" y="191"/>
                  </a:lnTo>
                  <a:lnTo>
                    <a:pt x="736" y="190"/>
                  </a:lnTo>
                  <a:lnTo>
                    <a:pt x="728" y="190"/>
                  </a:lnTo>
                  <a:close/>
                  <a:moveTo>
                    <a:pt x="729" y="0"/>
                  </a:moveTo>
                  <a:lnTo>
                    <a:pt x="740" y="0"/>
                  </a:lnTo>
                  <a:lnTo>
                    <a:pt x="810" y="4"/>
                  </a:lnTo>
                  <a:lnTo>
                    <a:pt x="878" y="13"/>
                  </a:lnTo>
                  <a:lnTo>
                    <a:pt x="942" y="27"/>
                  </a:lnTo>
                  <a:lnTo>
                    <a:pt x="1004" y="47"/>
                  </a:lnTo>
                  <a:lnTo>
                    <a:pt x="1062" y="70"/>
                  </a:lnTo>
                  <a:lnTo>
                    <a:pt x="1119" y="99"/>
                  </a:lnTo>
                  <a:lnTo>
                    <a:pt x="1145" y="115"/>
                  </a:lnTo>
                  <a:lnTo>
                    <a:pt x="1171" y="132"/>
                  </a:lnTo>
                  <a:lnTo>
                    <a:pt x="1198" y="153"/>
                  </a:lnTo>
                  <a:lnTo>
                    <a:pt x="1225" y="176"/>
                  </a:lnTo>
                  <a:lnTo>
                    <a:pt x="1250" y="201"/>
                  </a:lnTo>
                  <a:lnTo>
                    <a:pt x="1276" y="228"/>
                  </a:lnTo>
                  <a:lnTo>
                    <a:pt x="1302" y="259"/>
                  </a:lnTo>
                  <a:lnTo>
                    <a:pt x="1326" y="292"/>
                  </a:lnTo>
                  <a:lnTo>
                    <a:pt x="1349" y="327"/>
                  </a:lnTo>
                  <a:lnTo>
                    <a:pt x="1370" y="366"/>
                  </a:lnTo>
                  <a:lnTo>
                    <a:pt x="1390" y="408"/>
                  </a:lnTo>
                  <a:lnTo>
                    <a:pt x="1407" y="454"/>
                  </a:lnTo>
                  <a:lnTo>
                    <a:pt x="1423" y="503"/>
                  </a:lnTo>
                  <a:lnTo>
                    <a:pt x="1436" y="556"/>
                  </a:lnTo>
                  <a:lnTo>
                    <a:pt x="1447" y="613"/>
                  </a:lnTo>
                  <a:lnTo>
                    <a:pt x="1455" y="673"/>
                  </a:lnTo>
                  <a:lnTo>
                    <a:pt x="1460" y="737"/>
                  </a:lnTo>
                  <a:lnTo>
                    <a:pt x="1460" y="747"/>
                  </a:lnTo>
                  <a:lnTo>
                    <a:pt x="1462" y="765"/>
                  </a:lnTo>
                  <a:lnTo>
                    <a:pt x="1463" y="789"/>
                  </a:lnTo>
                  <a:lnTo>
                    <a:pt x="1464" y="818"/>
                  </a:lnTo>
                  <a:lnTo>
                    <a:pt x="1465" y="852"/>
                  </a:lnTo>
                  <a:lnTo>
                    <a:pt x="1465" y="891"/>
                  </a:lnTo>
                  <a:lnTo>
                    <a:pt x="1464" y="933"/>
                  </a:lnTo>
                  <a:lnTo>
                    <a:pt x="1462" y="980"/>
                  </a:lnTo>
                  <a:lnTo>
                    <a:pt x="1458" y="1028"/>
                  </a:lnTo>
                  <a:lnTo>
                    <a:pt x="1453" y="1080"/>
                  </a:lnTo>
                  <a:lnTo>
                    <a:pt x="1445" y="1134"/>
                  </a:lnTo>
                  <a:lnTo>
                    <a:pt x="1435" y="1189"/>
                  </a:lnTo>
                  <a:lnTo>
                    <a:pt x="1422" y="1244"/>
                  </a:lnTo>
                  <a:lnTo>
                    <a:pt x="1406" y="1300"/>
                  </a:lnTo>
                  <a:lnTo>
                    <a:pt x="1388" y="1356"/>
                  </a:lnTo>
                  <a:lnTo>
                    <a:pt x="1366" y="1412"/>
                  </a:lnTo>
                  <a:lnTo>
                    <a:pt x="1340" y="1465"/>
                  </a:lnTo>
                  <a:lnTo>
                    <a:pt x="1311" y="1517"/>
                  </a:lnTo>
                  <a:lnTo>
                    <a:pt x="1277" y="1568"/>
                  </a:lnTo>
                  <a:lnTo>
                    <a:pt x="1239" y="1615"/>
                  </a:lnTo>
                  <a:lnTo>
                    <a:pt x="1197" y="1659"/>
                  </a:lnTo>
                  <a:lnTo>
                    <a:pt x="1150" y="1698"/>
                  </a:lnTo>
                  <a:lnTo>
                    <a:pt x="1102" y="1731"/>
                  </a:lnTo>
                  <a:lnTo>
                    <a:pt x="1049" y="1760"/>
                  </a:lnTo>
                  <a:lnTo>
                    <a:pt x="994" y="1784"/>
                  </a:lnTo>
                  <a:lnTo>
                    <a:pt x="936" y="1803"/>
                  </a:lnTo>
                  <a:lnTo>
                    <a:pt x="874" y="1817"/>
                  </a:lnTo>
                  <a:lnTo>
                    <a:pt x="810" y="1826"/>
                  </a:lnTo>
                  <a:lnTo>
                    <a:pt x="743" y="1829"/>
                  </a:lnTo>
                  <a:lnTo>
                    <a:pt x="721" y="1829"/>
                  </a:lnTo>
                  <a:lnTo>
                    <a:pt x="653" y="1826"/>
                  </a:lnTo>
                  <a:lnTo>
                    <a:pt x="589" y="1817"/>
                  </a:lnTo>
                  <a:lnTo>
                    <a:pt x="528" y="1803"/>
                  </a:lnTo>
                  <a:lnTo>
                    <a:pt x="471" y="1784"/>
                  </a:lnTo>
                  <a:lnTo>
                    <a:pt x="415" y="1760"/>
                  </a:lnTo>
                  <a:lnTo>
                    <a:pt x="363" y="1731"/>
                  </a:lnTo>
                  <a:lnTo>
                    <a:pt x="315" y="1698"/>
                  </a:lnTo>
                  <a:lnTo>
                    <a:pt x="268" y="1659"/>
                  </a:lnTo>
                  <a:lnTo>
                    <a:pt x="226" y="1615"/>
                  </a:lnTo>
                  <a:lnTo>
                    <a:pt x="188" y="1568"/>
                  </a:lnTo>
                  <a:lnTo>
                    <a:pt x="155" y="1517"/>
                  </a:lnTo>
                  <a:lnTo>
                    <a:pt x="125" y="1465"/>
                  </a:lnTo>
                  <a:lnTo>
                    <a:pt x="99" y="1412"/>
                  </a:lnTo>
                  <a:lnTo>
                    <a:pt x="77" y="1356"/>
                  </a:lnTo>
                  <a:lnTo>
                    <a:pt x="58" y="1300"/>
                  </a:lnTo>
                  <a:lnTo>
                    <a:pt x="43" y="1244"/>
                  </a:lnTo>
                  <a:lnTo>
                    <a:pt x="31" y="1189"/>
                  </a:lnTo>
                  <a:lnTo>
                    <a:pt x="20" y="1134"/>
                  </a:lnTo>
                  <a:lnTo>
                    <a:pt x="13" y="1080"/>
                  </a:lnTo>
                  <a:lnTo>
                    <a:pt x="7" y="1028"/>
                  </a:lnTo>
                  <a:lnTo>
                    <a:pt x="3" y="980"/>
                  </a:lnTo>
                  <a:lnTo>
                    <a:pt x="1" y="933"/>
                  </a:lnTo>
                  <a:lnTo>
                    <a:pt x="0" y="891"/>
                  </a:lnTo>
                  <a:lnTo>
                    <a:pt x="0" y="852"/>
                  </a:lnTo>
                  <a:lnTo>
                    <a:pt x="1" y="818"/>
                  </a:lnTo>
                  <a:lnTo>
                    <a:pt x="2" y="789"/>
                  </a:lnTo>
                  <a:lnTo>
                    <a:pt x="3" y="765"/>
                  </a:lnTo>
                  <a:lnTo>
                    <a:pt x="5" y="747"/>
                  </a:lnTo>
                  <a:lnTo>
                    <a:pt x="6" y="737"/>
                  </a:lnTo>
                  <a:lnTo>
                    <a:pt x="10" y="672"/>
                  </a:lnTo>
                  <a:lnTo>
                    <a:pt x="18" y="612"/>
                  </a:lnTo>
                  <a:lnTo>
                    <a:pt x="29" y="555"/>
                  </a:lnTo>
                  <a:lnTo>
                    <a:pt x="42" y="502"/>
                  </a:lnTo>
                  <a:lnTo>
                    <a:pt x="58" y="453"/>
                  </a:lnTo>
                  <a:lnTo>
                    <a:pt x="76" y="406"/>
                  </a:lnTo>
                  <a:lnTo>
                    <a:pt x="97" y="364"/>
                  </a:lnTo>
                  <a:lnTo>
                    <a:pt x="118" y="325"/>
                  </a:lnTo>
                  <a:lnTo>
                    <a:pt x="141" y="289"/>
                  </a:lnTo>
                  <a:lnTo>
                    <a:pt x="166" y="255"/>
                  </a:lnTo>
                  <a:lnTo>
                    <a:pt x="191" y="225"/>
                  </a:lnTo>
                  <a:lnTo>
                    <a:pt x="216" y="198"/>
                  </a:lnTo>
                  <a:lnTo>
                    <a:pt x="243" y="173"/>
                  </a:lnTo>
                  <a:lnTo>
                    <a:pt x="270" y="150"/>
                  </a:lnTo>
                  <a:lnTo>
                    <a:pt x="297" y="130"/>
                  </a:lnTo>
                  <a:lnTo>
                    <a:pt x="324" y="112"/>
                  </a:lnTo>
                  <a:lnTo>
                    <a:pt x="351" y="96"/>
                  </a:lnTo>
                  <a:lnTo>
                    <a:pt x="406" y="68"/>
                  </a:lnTo>
                  <a:lnTo>
                    <a:pt x="460" y="46"/>
                  </a:lnTo>
                  <a:lnTo>
                    <a:pt x="514" y="29"/>
                  </a:lnTo>
                  <a:lnTo>
                    <a:pt x="566" y="17"/>
                  </a:lnTo>
                  <a:lnTo>
                    <a:pt x="613" y="8"/>
                  </a:lnTo>
                  <a:lnTo>
                    <a:pt x="658" y="3"/>
                  </a:lnTo>
                  <a:lnTo>
                    <a:pt x="696" y="0"/>
                  </a:lnTo>
                  <a:lnTo>
                    <a:pt x="7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83" name="Freeform 212"/>
            <p:cNvSpPr/>
            <p:nvPr/>
          </p:nvSpPr>
          <p:spPr bwMode="auto">
            <a:xfrm>
              <a:off x="1671638" y="5302250"/>
              <a:ext cx="458787" cy="249237"/>
            </a:xfrm>
            <a:custGeom>
              <a:avLst/>
              <a:gdLst>
                <a:gd name="T0" fmla="*/ 1041 w 2887"/>
                <a:gd name="T1" fmla="*/ 40 h 1572"/>
                <a:gd name="T2" fmla="*/ 1047 w 2887"/>
                <a:gd name="T3" fmla="*/ 141 h 1572"/>
                <a:gd name="T4" fmla="*/ 994 w 2887"/>
                <a:gd name="T5" fmla="*/ 189 h 1572"/>
                <a:gd name="T6" fmla="*/ 876 w 2887"/>
                <a:gd name="T7" fmla="*/ 260 h 1572"/>
                <a:gd name="T8" fmla="*/ 681 w 2887"/>
                <a:gd name="T9" fmla="*/ 358 h 1572"/>
                <a:gd name="T10" fmla="*/ 432 w 2887"/>
                <a:gd name="T11" fmla="*/ 451 h 1572"/>
                <a:gd name="T12" fmla="*/ 269 w 2887"/>
                <a:gd name="T13" fmla="*/ 541 h 1572"/>
                <a:gd name="T14" fmla="*/ 207 w 2887"/>
                <a:gd name="T15" fmla="*/ 688 h 1572"/>
                <a:gd name="T16" fmla="*/ 190 w 2887"/>
                <a:gd name="T17" fmla="*/ 860 h 1572"/>
                <a:gd name="T18" fmla="*/ 192 w 2887"/>
                <a:gd name="T19" fmla="*/ 988 h 1572"/>
                <a:gd name="T20" fmla="*/ 251 w 2887"/>
                <a:gd name="T21" fmla="*/ 1119 h 1572"/>
                <a:gd name="T22" fmla="*/ 462 w 2887"/>
                <a:gd name="T23" fmla="*/ 1211 h 1572"/>
                <a:gd name="T24" fmla="*/ 794 w 2887"/>
                <a:gd name="T25" fmla="*/ 1311 h 1572"/>
                <a:gd name="T26" fmla="*/ 1237 w 2887"/>
                <a:gd name="T27" fmla="*/ 1376 h 1572"/>
                <a:gd name="T28" fmla="*/ 1748 w 2887"/>
                <a:gd name="T29" fmla="*/ 1368 h 1572"/>
                <a:gd name="T30" fmla="*/ 2170 w 2887"/>
                <a:gd name="T31" fmla="*/ 1293 h 1572"/>
                <a:gd name="T32" fmla="*/ 2479 w 2887"/>
                <a:gd name="T33" fmla="*/ 1191 h 1572"/>
                <a:gd name="T34" fmla="*/ 2662 w 2887"/>
                <a:gd name="T35" fmla="*/ 1107 h 1572"/>
                <a:gd name="T36" fmla="*/ 2697 w 2887"/>
                <a:gd name="T37" fmla="*/ 950 h 1572"/>
                <a:gd name="T38" fmla="*/ 2694 w 2887"/>
                <a:gd name="T39" fmla="*/ 791 h 1572"/>
                <a:gd name="T40" fmla="*/ 2663 w 2887"/>
                <a:gd name="T41" fmla="*/ 625 h 1572"/>
                <a:gd name="T42" fmla="*/ 2572 w 2887"/>
                <a:gd name="T43" fmla="*/ 498 h 1572"/>
                <a:gd name="T44" fmla="*/ 2350 w 2887"/>
                <a:gd name="T45" fmla="*/ 416 h 1572"/>
                <a:gd name="T46" fmla="*/ 2119 w 2887"/>
                <a:gd name="T47" fmla="*/ 318 h 1572"/>
                <a:gd name="T48" fmla="*/ 1953 w 2887"/>
                <a:gd name="T49" fmla="*/ 227 h 1572"/>
                <a:gd name="T50" fmla="*/ 1873 w 2887"/>
                <a:gd name="T51" fmla="*/ 176 h 1572"/>
                <a:gd name="T52" fmla="*/ 1828 w 2887"/>
                <a:gd name="T53" fmla="*/ 101 h 1572"/>
                <a:gd name="T54" fmla="*/ 1877 w 2887"/>
                <a:gd name="T55" fmla="*/ 12 h 1572"/>
                <a:gd name="T56" fmla="*/ 1977 w 2887"/>
                <a:gd name="T57" fmla="*/ 18 h 1572"/>
                <a:gd name="T58" fmla="*/ 2035 w 2887"/>
                <a:gd name="T59" fmla="*/ 55 h 1572"/>
                <a:gd name="T60" fmla="*/ 2188 w 2887"/>
                <a:gd name="T61" fmla="*/ 141 h 1572"/>
                <a:gd name="T62" fmla="*/ 2408 w 2887"/>
                <a:gd name="T63" fmla="*/ 236 h 1572"/>
                <a:gd name="T64" fmla="*/ 2568 w 2887"/>
                <a:gd name="T65" fmla="*/ 285 h 1572"/>
                <a:gd name="T66" fmla="*/ 2745 w 2887"/>
                <a:gd name="T67" fmla="*/ 399 h 1572"/>
                <a:gd name="T68" fmla="*/ 2839 w 2887"/>
                <a:gd name="T69" fmla="*/ 557 h 1572"/>
                <a:gd name="T70" fmla="*/ 2878 w 2887"/>
                <a:gd name="T71" fmla="*/ 721 h 1572"/>
                <a:gd name="T72" fmla="*/ 2886 w 2887"/>
                <a:gd name="T73" fmla="*/ 855 h 1572"/>
                <a:gd name="T74" fmla="*/ 2887 w 2887"/>
                <a:gd name="T75" fmla="*/ 907 h 1572"/>
                <a:gd name="T76" fmla="*/ 2879 w 2887"/>
                <a:gd name="T77" fmla="*/ 1064 h 1572"/>
                <a:gd name="T78" fmla="*/ 2844 w 2887"/>
                <a:gd name="T79" fmla="*/ 1209 h 1572"/>
                <a:gd name="T80" fmla="*/ 2788 w 2887"/>
                <a:gd name="T81" fmla="*/ 1253 h 1572"/>
                <a:gd name="T82" fmla="*/ 2651 w 2887"/>
                <a:gd name="T83" fmla="*/ 1324 h 1572"/>
                <a:gd name="T84" fmla="*/ 2411 w 2887"/>
                <a:gd name="T85" fmla="*/ 1419 h 1572"/>
                <a:gd name="T86" fmla="*/ 2071 w 2887"/>
                <a:gd name="T87" fmla="*/ 1510 h 1572"/>
                <a:gd name="T88" fmla="*/ 1640 w 2887"/>
                <a:gd name="T89" fmla="*/ 1567 h 1572"/>
                <a:gd name="T90" fmla="*/ 1143 w 2887"/>
                <a:gd name="T91" fmla="*/ 1558 h 1572"/>
                <a:gd name="T92" fmla="*/ 718 w 2887"/>
                <a:gd name="T93" fmla="*/ 1488 h 1572"/>
                <a:gd name="T94" fmla="*/ 392 w 2887"/>
                <a:gd name="T95" fmla="*/ 1389 h 1572"/>
                <a:gd name="T96" fmla="*/ 177 w 2887"/>
                <a:gd name="T97" fmla="*/ 1295 h 1572"/>
                <a:gd name="T98" fmla="*/ 77 w 2887"/>
                <a:gd name="T99" fmla="*/ 1239 h 1572"/>
                <a:gd name="T100" fmla="*/ 27 w 2887"/>
                <a:gd name="T101" fmla="*/ 1164 h 1572"/>
                <a:gd name="T102" fmla="*/ 3 w 2887"/>
                <a:gd name="T103" fmla="*/ 994 h 1572"/>
                <a:gd name="T104" fmla="*/ 0 w 2887"/>
                <a:gd name="T105" fmla="*/ 873 h 1572"/>
                <a:gd name="T106" fmla="*/ 4 w 2887"/>
                <a:gd name="T107" fmla="*/ 780 h 1572"/>
                <a:gd name="T108" fmla="*/ 27 w 2887"/>
                <a:gd name="T109" fmla="*/ 624 h 1572"/>
                <a:gd name="T110" fmla="*/ 95 w 2887"/>
                <a:gd name="T111" fmla="*/ 459 h 1572"/>
                <a:gd name="T112" fmla="*/ 237 w 2887"/>
                <a:gd name="T113" fmla="*/ 322 h 1572"/>
                <a:gd name="T114" fmla="*/ 379 w 2887"/>
                <a:gd name="T115" fmla="*/ 269 h 1572"/>
                <a:gd name="T116" fmla="*/ 619 w 2887"/>
                <a:gd name="T117" fmla="*/ 179 h 1572"/>
                <a:gd name="T118" fmla="*/ 800 w 2887"/>
                <a:gd name="T119" fmla="*/ 85 h 1572"/>
                <a:gd name="T120" fmla="*/ 900 w 2887"/>
                <a:gd name="T121" fmla="*/ 24 h 1572"/>
                <a:gd name="T122" fmla="*/ 970 w 2887"/>
                <a:gd name="T123" fmla="*/ 0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87" h="1572">
                  <a:moveTo>
                    <a:pt x="970" y="0"/>
                  </a:moveTo>
                  <a:lnTo>
                    <a:pt x="991" y="3"/>
                  </a:lnTo>
                  <a:lnTo>
                    <a:pt x="1010" y="11"/>
                  </a:lnTo>
                  <a:lnTo>
                    <a:pt x="1027" y="24"/>
                  </a:lnTo>
                  <a:lnTo>
                    <a:pt x="1041" y="40"/>
                  </a:lnTo>
                  <a:lnTo>
                    <a:pt x="1053" y="59"/>
                  </a:lnTo>
                  <a:lnTo>
                    <a:pt x="1058" y="80"/>
                  </a:lnTo>
                  <a:lnTo>
                    <a:pt x="1059" y="100"/>
                  </a:lnTo>
                  <a:lnTo>
                    <a:pt x="1055" y="121"/>
                  </a:lnTo>
                  <a:lnTo>
                    <a:pt x="1047" y="141"/>
                  </a:lnTo>
                  <a:lnTo>
                    <a:pt x="1035" y="158"/>
                  </a:lnTo>
                  <a:lnTo>
                    <a:pt x="1018" y="173"/>
                  </a:lnTo>
                  <a:lnTo>
                    <a:pt x="1014" y="175"/>
                  </a:lnTo>
                  <a:lnTo>
                    <a:pt x="1006" y="181"/>
                  </a:lnTo>
                  <a:lnTo>
                    <a:pt x="994" y="189"/>
                  </a:lnTo>
                  <a:lnTo>
                    <a:pt x="977" y="199"/>
                  </a:lnTo>
                  <a:lnTo>
                    <a:pt x="956" y="212"/>
                  </a:lnTo>
                  <a:lnTo>
                    <a:pt x="934" y="226"/>
                  </a:lnTo>
                  <a:lnTo>
                    <a:pt x="906" y="243"/>
                  </a:lnTo>
                  <a:lnTo>
                    <a:pt x="876" y="260"/>
                  </a:lnTo>
                  <a:lnTo>
                    <a:pt x="842" y="279"/>
                  </a:lnTo>
                  <a:lnTo>
                    <a:pt x="806" y="298"/>
                  </a:lnTo>
                  <a:lnTo>
                    <a:pt x="766" y="317"/>
                  </a:lnTo>
                  <a:lnTo>
                    <a:pt x="725" y="338"/>
                  </a:lnTo>
                  <a:lnTo>
                    <a:pt x="681" y="358"/>
                  </a:lnTo>
                  <a:lnTo>
                    <a:pt x="635" y="378"/>
                  </a:lnTo>
                  <a:lnTo>
                    <a:pt x="587" y="398"/>
                  </a:lnTo>
                  <a:lnTo>
                    <a:pt x="536" y="416"/>
                  </a:lnTo>
                  <a:lnTo>
                    <a:pt x="484" y="434"/>
                  </a:lnTo>
                  <a:lnTo>
                    <a:pt x="432" y="451"/>
                  </a:lnTo>
                  <a:lnTo>
                    <a:pt x="377" y="466"/>
                  </a:lnTo>
                  <a:lnTo>
                    <a:pt x="344" y="479"/>
                  </a:lnTo>
                  <a:lnTo>
                    <a:pt x="315" y="497"/>
                  </a:lnTo>
                  <a:lnTo>
                    <a:pt x="290" y="518"/>
                  </a:lnTo>
                  <a:lnTo>
                    <a:pt x="269" y="541"/>
                  </a:lnTo>
                  <a:lnTo>
                    <a:pt x="251" y="566"/>
                  </a:lnTo>
                  <a:lnTo>
                    <a:pt x="237" y="594"/>
                  </a:lnTo>
                  <a:lnTo>
                    <a:pt x="224" y="624"/>
                  </a:lnTo>
                  <a:lnTo>
                    <a:pt x="214" y="655"/>
                  </a:lnTo>
                  <a:lnTo>
                    <a:pt x="207" y="688"/>
                  </a:lnTo>
                  <a:lnTo>
                    <a:pt x="200" y="721"/>
                  </a:lnTo>
                  <a:lnTo>
                    <a:pt x="196" y="755"/>
                  </a:lnTo>
                  <a:lnTo>
                    <a:pt x="193" y="791"/>
                  </a:lnTo>
                  <a:lnTo>
                    <a:pt x="191" y="825"/>
                  </a:lnTo>
                  <a:lnTo>
                    <a:pt x="190" y="860"/>
                  </a:lnTo>
                  <a:lnTo>
                    <a:pt x="189" y="868"/>
                  </a:lnTo>
                  <a:lnTo>
                    <a:pt x="189" y="877"/>
                  </a:lnTo>
                  <a:lnTo>
                    <a:pt x="189" y="911"/>
                  </a:lnTo>
                  <a:lnTo>
                    <a:pt x="190" y="949"/>
                  </a:lnTo>
                  <a:lnTo>
                    <a:pt x="192" y="988"/>
                  </a:lnTo>
                  <a:lnTo>
                    <a:pt x="195" y="1027"/>
                  </a:lnTo>
                  <a:lnTo>
                    <a:pt x="198" y="1063"/>
                  </a:lnTo>
                  <a:lnTo>
                    <a:pt x="203" y="1094"/>
                  </a:lnTo>
                  <a:lnTo>
                    <a:pt x="225" y="1106"/>
                  </a:lnTo>
                  <a:lnTo>
                    <a:pt x="251" y="1119"/>
                  </a:lnTo>
                  <a:lnTo>
                    <a:pt x="283" y="1136"/>
                  </a:lnTo>
                  <a:lnTo>
                    <a:pt x="320" y="1152"/>
                  </a:lnTo>
                  <a:lnTo>
                    <a:pt x="362" y="1172"/>
                  </a:lnTo>
                  <a:lnTo>
                    <a:pt x="409" y="1191"/>
                  </a:lnTo>
                  <a:lnTo>
                    <a:pt x="462" y="1211"/>
                  </a:lnTo>
                  <a:lnTo>
                    <a:pt x="519" y="1232"/>
                  </a:lnTo>
                  <a:lnTo>
                    <a:pt x="580" y="1252"/>
                  </a:lnTo>
                  <a:lnTo>
                    <a:pt x="647" y="1273"/>
                  </a:lnTo>
                  <a:lnTo>
                    <a:pt x="719" y="1293"/>
                  </a:lnTo>
                  <a:lnTo>
                    <a:pt x="794" y="1311"/>
                  </a:lnTo>
                  <a:lnTo>
                    <a:pt x="875" y="1328"/>
                  </a:lnTo>
                  <a:lnTo>
                    <a:pt x="959" y="1343"/>
                  </a:lnTo>
                  <a:lnTo>
                    <a:pt x="1047" y="1357"/>
                  </a:lnTo>
                  <a:lnTo>
                    <a:pt x="1140" y="1368"/>
                  </a:lnTo>
                  <a:lnTo>
                    <a:pt x="1237" y="1376"/>
                  </a:lnTo>
                  <a:lnTo>
                    <a:pt x="1339" y="1382"/>
                  </a:lnTo>
                  <a:lnTo>
                    <a:pt x="1444" y="1383"/>
                  </a:lnTo>
                  <a:lnTo>
                    <a:pt x="1549" y="1382"/>
                  </a:lnTo>
                  <a:lnTo>
                    <a:pt x="1651" y="1376"/>
                  </a:lnTo>
                  <a:lnTo>
                    <a:pt x="1748" y="1368"/>
                  </a:lnTo>
                  <a:lnTo>
                    <a:pt x="1841" y="1357"/>
                  </a:lnTo>
                  <a:lnTo>
                    <a:pt x="1929" y="1343"/>
                  </a:lnTo>
                  <a:lnTo>
                    <a:pt x="2014" y="1328"/>
                  </a:lnTo>
                  <a:lnTo>
                    <a:pt x="2095" y="1311"/>
                  </a:lnTo>
                  <a:lnTo>
                    <a:pt x="2170" y="1293"/>
                  </a:lnTo>
                  <a:lnTo>
                    <a:pt x="2241" y="1273"/>
                  </a:lnTo>
                  <a:lnTo>
                    <a:pt x="2307" y="1253"/>
                  </a:lnTo>
                  <a:lnTo>
                    <a:pt x="2369" y="1233"/>
                  </a:lnTo>
                  <a:lnTo>
                    <a:pt x="2426" y="1212"/>
                  </a:lnTo>
                  <a:lnTo>
                    <a:pt x="2479" y="1191"/>
                  </a:lnTo>
                  <a:lnTo>
                    <a:pt x="2525" y="1172"/>
                  </a:lnTo>
                  <a:lnTo>
                    <a:pt x="2568" y="1153"/>
                  </a:lnTo>
                  <a:lnTo>
                    <a:pt x="2604" y="1136"/>
                  </a:lnTo>
                  <a:lnTo>
                    <a:pt x="2636" y="1120"/>
                  </a:lnTo>
                  <a:lnTo>
                    <a:pt x="2662" y="1107"/>
                  </a:lnTo>
                  <a:lnTo>
                    <a:pt x="2682" y="1094"/>
                  </a:lnTo>
                  <a:lnTo>
                    <a:pt x="2688" y="1063"/>
                  </a:lnTo>
                  <a:lnTo>
                    <a:pt x="2692" y="1027"/>
                  </a:lnTo>
                  <a:lnTo>
                    <a:pt x="2695" y="989"/>
                  </a:lnTo>
                  <a:lnTo>
                    <a:pt x="2697" y="950"/>
                  </a:lnTo>
                  <a:lnTo>
                    <a:pt x="2697" y="911"/>
                  </a:lnTo>
                  <a:lnTo>
                    <a:pt x="2698" y="877"/>
                  </a:lnTo>
                  <a:lnTo>
                    <a:pt x="2697" y="860"/>
                  </a:lnTo>
                  <a:lnTo>
                    <a:pt x="2696" y="826"/>
                  </a:lnTo>
                  <a:lnTo>
                    <a:pt x="2694" y="791"/>
                  </a:lnTo>
                  <a:lnTo>
                    <a:pt x="2691" y="756"/>
                  </a:lnTo>
                  <a:lnTo>
                    <a:pt x="2687" y="722"/>
                  </a:lnTo>
                  <a:lnTo>
                    <a:pt x="2680" y="688"/>
                  </a:lnTo>
                  <a:lnTo>
                    <a:pt x="2673" y="656"/>
                  </a:lnTo>
                  <a:lnTo>
                    <a:pt x="2663" y="625"/>
                  </a:lnTo>
                  <a:lnTo>
                    <a:pt x="2650" y="595"/>
                  </a:lnTo>
                  <a:lnTo>
                    <a:pt x="2636" y="567"/>
                  </a:lnTo>
                  <a:lnTo>
                    <a:pt x="2617" y="541"/>
                  </a:lnTo>
                  <a:lnTo>
                    <a:pt x="2597" y="519"/>
                  </a:lnTo>
                  <a:lnTo>
                    <a:pt x="2572" y="498"/>
                  </a:lnTo>
                  <a:lnTo>
                    <a:pt x="2543" y="481"/>
                  </a:lnTo>
                  <a:lnTo>
                    <a:pt x="2510" y="466"/>
                  </a:lnTo>
                  <a:lnTo>
                    <a:pt x="2455" y="452"/>
                  </a:lnTo>
                  <a:lnTo>
                    <a:pt x="2401" y="435"/>
                  </a:lnTo>
                  <a:lnTo>
                    <a:pt x="2350" y="416"/>
                  </a:lnTo>
                  <a:lnTo>
                    <a:pt x="2300" y="398"/>
                  </a:lnTo>
                  <a:lnTo>
                    <a:pt x="2252" y="379"/>
                  </a:lnTo>
                  <a:lnTo>
                    <a:pt x="2205" y="359"/>
                  </a:lnTo>
                  <a:lnTo>
                    <a:pt x="2162" y="339"/>
                  </a:lnTo>
                  <a:lnTo>
                    <a:pt x="2119" y="318"/>
                  </a:lnTo>
                  <a:lnTo>
                    <a:pt x="2080" y="299"/>
                  </a:lnTo>
                  <a:lnTo>
                    <a:pt x="2044" y="279"/>
                  </a:lnTo>
                  <a:lnTo>
                    <a:pt x="2011" y="261"/>
                  </a:lnTo>
                  <a:lnTo>
                    <a:pt x="1980" y="244"/>
                  </a:lnTo>
                  <a:lnTo>
                    <a:pt x="1953" y="227"/>
                  </a:lnTo>
                  <a:lnTo>
                    <a:pt x="1929" y="213"/>
                  </a:lnTo>
                  <a:lnTo>
                    <a:pt x="1910" y="200"/>
                  </a:lnTo>
                  <a:lnTo>
                    <a:pt x="1893" y="190"/>
                  </a:lnTo>
                  <a:lnTo>
                    <a:pt x="1881" y="182"/>
                  </a:lnTo>
                  <a:lnTo>
                    <a:pt x="1873" y="176"/>
                  </a:lnTo>
                  <a:lnTo>
                    <a:pt x="1868" y="173"/>
                  </a:lnTo>
                  <a:lnTo>
                    <a:pt x="1852" y="158"/>
                  </a:lnTo>
                  <a:lnTo>
                    <a:pt x="1840" y="142"/>
                  </a:lnTo>
                  <a:lnTo>
                    <a:pt x="1831" y="122"/>
                  </a:lnTo>
                  <a:lnTo>
                    <a:pt x="1828" y="101"/>
                  </a:lnTo>
                  <a:lnTo>
                    <a:pt x="1829" y="81"/>
                  </a:lnTo>
                  <a:lnTo>
                    <a:pt x="1834" y="60"/>
                  </a:lnTo>
                  <a:lnTo>
                    <a:pt x="1845" y="41"/>
                  </a:lnTo>
                  <a:lnTo>
                    <a:pt x="1859" y="25"/>
                  </a:lnTo>
                  <a:lnTo>
                    <a:pt x="1877" y="12"/>
                  </a:lnTo>
                  <a:lnTo>
                    <a:pt x="1896" y="4"/>
                  </a:lnTo>
                  <a:lnTo>
                    <a:pt x="1917" y="1"/>
                  </a:lnTo>
                  <a:lnTo>
                    <a:pt x="1938" y="2"/>
                  </a:lnTo>
                  <a:lnTo>
                    <a:pt x="1957" y="7"/>
                  </a:lnTo>
                  <a:lnTo>
                    <a:pt x="1977" y="18"/>
                  </a:lnTo>
                  <a:lnTo>
                    <a:pt x="1980" y="20"/>
                  </a:lnTo>
                  <a:lnTo>
                    <a:pt x="1987" y="25"/>
                  </a:lnTo>
                  <a:lnTo>
                    <a:pt x="2000" y="32"/>
                  </a:lnTo>
                  <a:lnTo>
                    <a:pt x="2015" y="42"/>
                  </a:lnTo>
                  <a:lnTo>
                    <a:pt x="2035" y="55"/>
                  </a:lnTo>
                  <a:lnTo>
                    <a:pt x="2060" y="69"/>
                  </a:lnTo>
                  <a:lnTo>
                    <a:pt x="2086" y="86"/>
                  </a:lnTo>
                  <a:lnTo>
                    <a:pt x="2117" y="102"/>
                  </a:lnTo>
                  <a:lnTo>
                    <a:pt x="2150" y="121"/>
                  </a:lnTo>
                  <a:lnTo>
                    <a:pt x="2188" y="141"/>
                  </a:lnTo>
                  <a:lnTo>
                    <a:pt x="2227" y="159"/>
                  </a:lnTo>
                  <a:lnTo>
                    <a:pt x="2269" y="179"/>
                  </a:lnTo>
                  <a:lnTo>
                    <a:pt x="2313" y="198"/>
                  </a:lnTo>
                  <a:lnTo>
                    <a:pt x="2359" y="218"/>
                  </a:lnTo>
                  <a:lnTo>
                    <a:pt x="2408" y="236"/>
                  </a:lnTo>
                  <a:lnTo>
                    <a:pt x="2457" y="253"/>
                  </a:lnTo>
                  <a:lnTo>
                    <a:pt x="2508" y="269"/>
                  </a:lnTo>
                  <a:lnTo>
                    <a:pt x="2561" y="283"/>
                  </a:lnTo>
                  <a:lnTo>
                    <a:pt x="2564" y="284"/>
                  </a:lnTo>
                  <a:lnTo>
                    <a:pt x="2568" y="285"/>
                  </a:lnTo>
                  <a:lnTo>
                    <a:pt x="2611" y="303"/>
                  </a:lnTo>
                  <a:lnTo>
                    <a:pt x="2650" y="323"/>
                  </a:lnTo>
                  <a:lnTo>
                    <a:pt x="2685" y="346"/>
                  </a:lnTo>
                  <a:lnTo>
                    <a:pt x="2718" y="371"/>
                  </a:lnTo>
                  <a:lnTo>
                    <a:pt x="2745" y="399"/>
                  </a:lnTo>
                  <a:lnTo>
                    <a:pt x="2770" y="428"/>
                  </a:lnTo>
                  <a:lnTo>
                    <a:pt x="2791" y="459"/>
                  </a:lnTo>
                  <a:lnTo>
                    <a:pt x="2810" y="491"/>
                  </a:lnTo>
                  <a:lnTo>
                    <a:pt x="2826" y="524"/>
                  </a:lnTo>
                  <a:lnTo>
                    <a:pt x="2839" y="557"/>
                  </a:lnTo>
                  <a:lnTo>
                    <a:pt x="2851" y="590"/>
                  </a:lnTo>
                  <a:lnTo>
                    <a:pt x="2860" y="624"/>
                  </a:lnTo>
                  <a:lnTo>
                    <a:pt x="2867" y="657"/>
                  </a:lnTo>
                  <a:lnTo>
                    <a:pt x="2872" y="690"/>
                  </a:lnTo>
                  <a:lnTo>
                    <a:pt x="2878" y="721"/>
                  </a:lnTo>
                  <a:lnTo>
                    <a:pt x="2881" y="751"/>
                  </a:lnTo>
                  <a:lnTo>
                    <a:pt x="2883" y="780"/>
                  </a:lnTo>
                  <a:lnTo>
                    <a:pt x="2884" y="807"/>
                  </a:lnTo>
                  <a:lnTo>
                    <a:pt x="2885" y="832"/>
                  </a:lnTo>
                  <a:lnTo>
                    <a:pt x="2886" y="855"/>
                  </a:lnTo>
                  <a:lnTo>
                    <a:pt x="2886" y="864"/>
                  </a:lnTo>
                  <a:lnTo>
                    <a:pt x="2887" y="872"/>
                  </a:lnTo>
                  <a:lnTo>
                    <a:pt x="2887" y="874"/>
                  </a:lnTo>
                  <a:lnTo>
                    <a:pt x="2887" y="888"/>
                  </a:lnTo>
                  <a:lnTo>
                    <a:pt x="2887" y="907"/>
                  </a:lnTo>
                  <a:lnTo>
                    <a:pt x="2886" y="933"/>
                  </a:lnTo>
                  <a:lnTo>
                    <a:pt x="2886" y="962"/>
                  </a:lnTo>
                  <a:lnTo>
                    <a:pt x="2884" y="994"/>
                  </a:lnTo>
                  <a:lnTo>
                    <a:pt x="2882" y="1029"/>
                  </a:lnTo>
                  <a:lnTo>
                    <a:pt x="2879" y="1064"/>
                  </a:lnTo>
                  <a:lnTo>
                    <a:pt x="2875" y="1099"/>
                  </a:lnTo>
                  <a:lnTo>
                    <a:pt x="2868" y="1133"/>
                  </a:lnTo>
                  <a:lnTo>
                    <a:pt x="2861" y="1165"/>
                  </a:lnTo>
                  <a:lnTo>
                    <a:pt x="2853" y="1191"/>
                  </a:lnTo>
                  <a:lnTo>
                    <a:pt x="2844" y="1209"/>
                  </a:lnTo>
                  <a:lnTo>
                    <a:pt x="2831" y="1225"/>
                  </a:lnTo>
                  <a:lnTo>
                    <a:pt x="2817" y="1236"/>
                  </a:lnTo>
                  <a:lnTo>
                    <a:pt x="2812" y="1239"/>
                  </a:lnTo>
                  <a:lnTo>
                    <a:pt x="2802" y="1245"/>
                  </a:lnTo>
                  <a:lnTo>
                    <a:pt x="2788" y="1253"/>
                  </a:lnTo>
                  <a:lnTo>
                    <a:pt x="2769" y="1264"/>
                  </a:lnTo>
                  <a:lnTo>
                    <a:pt x="2746" y="1276"/>
                  </a:lnTo>
                  <a:lnTo>
                    <a:pt x="2720" y="1291"/>
                  </a:lnTo>
                  <a:lnTo>
                    <a:pt x="2688" y="1306"/>
                  </a:lnTo>
                  <a:lnTo>
                    <a:pt x="2651" y="1324"/>
                  </a:lnTo>
                  <a:lnTo>
                    <a:pt x="2612" y="1341"/>
                  </a:lnTo>
                  <a:lnTo>
                    <a:pt x="2568" y="1360"/>
                  </a:lnTo>
                  <a:lnTo>
                    <a:pt x="2519" y="1380"/>
                  </a:lnTo>
                  <a:lnTo>
                    <a:pt x="2467" y="1399"/>
                  </a:lnTo>
                  <a:lnTo>
                    <a:pt x="2411" y="1419"/>
                  </a:lnTo>
                  <a:lnTo>
                    <a:pt x="2351" y="1438"/>
                  </a:lnTo>
                  <a:lnTo>
                    <a:pt x="2287" y="1458"/>
                  </a:lnTo>
                  <a:lnTo>
                    <a:pt x="2219" y="1477"/>
                  </a:lnTo>
                  <a:lnTo>
                    <a:pt x="2146" y="1494"/>
                  </a:lnTo>
                  <a:lnTo>
                    <a:pt x="2071" y="1510"/>
                  </a:lnTo>
                  <a:lnTo>
                    <a:pt x="1992" y="1525"/>
                  </a:lnTo>
                  <a:lnTo>
                    <a:pt x="1910" y="1539"/>
                  </a:lnTo>
                  <a:lnTo>
                    <a:pt x="1823" y="1550"/>
                  </a:lnTo>
                  <a:lnTo>
                    <a:pt x="1734" y="1559"/>
                  </a:lnTo>
                  <a:lnTo>
                    <a:pt x="1640" y="1567"/>
                  </a:lnTo>
                  <a:lnTo>
                    <a:pt x="1544" y="1571"/>
                  </a:lnTo>
                  <a:lnTo>
                    <a:pt x="1444" y="1572"/>
                  </a:lnTo>
                  <a:lnTo>
                    <a:pt x="1341" y="1571"/>
                  </a:lnTo>
                  <a:lnTo>
                    <a:pt x="1240" y="1566"/>
                  </a:lnTo>
                  <a:lnTo>
                    <a:pt x="1143" y="1558"/>
                  </a:lnTo>
                  <a:lnTo>
                    <a:pt x="1050" y="1548"/>
                  </a:lnTo>
                  <a:lnTo>
                    <a:pt x="962" y="1536"/>
                  </a:lnTo>
                  <a:lnTo>
                    <a:pt x="876" y="1522"/>
                  </a:lnTo>
                  <a:lnTo>
                    <a:pt x="795" y="1506"/>
                  </a:lnTo>
                  <a:lnTo>
                    <a:pt x="718" y="1488"/>
                  </a:lnTo>
                  <a:lnTo>
                    <a:pt x="645" y="1469"/>
                  </a:lnTo>
                  <a:lnTo>
                    <a:pt x="575" y="1450"/>
                  </a:lnTo>
                  <a:lnTo>
                    <a:pt x="510" y="1430"/>
                  </a:lnTo>
                  <a:lnTo>
                    <a:pt x="449" y="1409"/>
                  </a:lnTo>
                  <a:lnTo>
                    <a:pt x="392" y="1389"/>
                  </a:lnTo>
                  <a:lnTo>
                    <a:pt x="341" y="1368"/>
                  </a:lnTo>
                  <a:lnTo>
                    <a:pt x="293" y="1349"/>
                  </a:lnTo>
                  <a:lnTo>
                    <a:pt x="250" y="1330"/>
                  </a:lnTo>
                  <a:lnTo>
                    <a:pt x="211" y="1311"/>
                  </a:lnTo>
                  <a:lnTo>
                    <a:pt x="177" y="1295"/>
                  </a:lnTo>
                  <a:lnTo>
                    <a:pt x="148" y="1279"/>
                  </a:lnTo>
                  <a:lnTo>
                    <a:pt x="123" y="1266"/>
                  </a:lnTo>
                  <a:lnTo>
                    <a:pt x="103" y="1254"/>
                  </a:lnTo>
                  <a:lnTo>
                    <a:pt x="88" y="1246"/>
                  </a:lnTo>
                  <a:lnTo>
                    <a:pt x="77" y="1239"/>
                  </a:lnTo>
                  <a:lnTo>
                    <a:pt x="72" y="1236"/>
                  </a:lnTo>
                  <a:lnTo>
                    <a:pt x="57" y="1225"/>
                  </a:lnTo>
                  <a:lnTo>
                    <a:pt x="44" y="1209"/>
                  </a:lnTo>
                  <a:lnTo>
                    <a:pt x="36" y="1191"/>
                  </a:lnTo>
                  <a:lnTo>
                    <a:pt x="27" y="1164"/>
                  </a:lnTo>
                  <a:lnTo>
                    <a:pt x="20" y="1133"/>
                  </a:lnTo>
                  <a:lnTo>
                    <a:pt x="13" y="1098"/>
                  </a:lnTo>
                  <a:lnTo>
                    <a:pt x="8" y="1063"/>
                  </a:lnTo>
                  <a:lnTo>
                    <a:pt x="5" y="1028"/>
                  </a:lnTo>
                  <a:lnTo>
                    <a:pt x="3" y="994"/>
                  </a:lnTo>
                  <a:lnTo>
                    <a:pt x="1" y="961"/>
                  </a:lnTo>
                  <a:lnTo>
                    <a:pt x="0" y="932"/>
                  </a:lnTo>
                  <a:lnTo>
                    <a:pt x="0" y="907"/>
                  </a:lnTo>
                  <a:lnTo>
                    <a:pt x="0" y="887"/>
                  </a:lnTo>
                  <a:lnTo>
                    <a:pt x="0" y="873"/>
                  </a:lnTo>
                  <a:lnTo>
                    <a:pt x="0" y="871"/>
                  </a:lnTo>
                  <a:lnTo>
                    <a:pt x="1" y="854"/>
                  </a:lnTo>
                  <a:lnTo>
                    <a:pt x="1" y="832"/>
                  </a:lnTo>
                  <a:lnTo>
                    <a:pt x="2" y="807"/>
                  </a:lnTo>
                  <a:lnTo>
                    <a:pt x="4" y="780"/>
                  </a:lnTo>
                  <a:lnTo>
                    <a:pt x="6" y="751"/>
                  </a:lnTo>
                  <a:lnTo>
                    <a:pt x="9" y="721"/>
                  </a:lnTo>
                  <a:lnTo>
                    <a:pt x="13" y="689"/>
                  </a:lnTo>
                  <a:lnTo>
                    <a:pt x="20" y="657"/>
                  </a:lnTo>
                  <a:lnTo>
                    <a:pt x="27" y="624"/>
                  </a:lnTo>
                  <a:lnTo>
                    <a:pt x="36" y="590"/>
                  </a:lnTo>
                  <a:lnTo>
                    <a:pt x="48" y="557"/>
                  </a:lnTo>
                  <a:lnTo>
                    <a:pt x="61" y="523"/>
                  </a:lnTo>
                  <a:lnTo>
                    <a:pt x="76" y="491"/>
                  </a:lnTo>
                  <a:lnTo>
                    <a:pt x="95" y="459"/>
                  </a:lnTo>
                  <a:lnTo>
                    <a:pt x="117" y="428"/>
                  </a:lnTo>
                  <a:lnTo>
                    <a:pt x="142" y="399"/>
                  </a:lnTo>
                  <a:lnTo>
                    <a:pt x="169" y="371"/>
                  </a:lnTo>
                  <a:lnTo>
                    <a:pt x="200" y="345"/>
                  </a:lnTo>
                  <a:lnTo>
                    <a:pt x="237" y="322"/>
                  </a:lnTo>
                  <a:lnTo>
                    <a:pt x="276" y="302"/>
                  </a:lnTo>
                  <a:lnTo>
                    <a:pt x="319" y="285"/>
                  </a:lnTo>
                  <a:lnTo>
                    <a:pt x="322" y="284"/>
                  </a:lnTo>
                  <a:lnTo>
                    <a:pt x="326" y="283"/>
                  </a:lnTo>
                  <a:lnTo>
                    <a:pt x="379" y="269"/>
                  </a:lnTo>
                  <a:lnTo>
                    <a:pt x="430" y="252"/>
                  </a:lnTo>
                  <a:lnTo>
                    <a:pt x="479" y="236"/>
                  </a:lnTo>
                  <a:lnTo>
                    <a:pt x="528" y="217"/>
                  </a:lnTo>
                  <a:lnTo>
                    <a:pt x="574" y="197"/>
                  </a:lnTo>
                  <a:lnTo>
                    <a:pt x="619" y="179"/>
                  </a:lnTo>
                  <a:lnTo>
                    <a:pt x="660" y="159"/>
                  </a:lnTo>
                  <a:lnTo>
                    <a:pt x="699" y="140"/>
                  </a:lnTo>
                  <a:lnTo>
                    <a:pt x="736" y="120"/>
                  </a:lnTo>
                  <a:lnTo>
                    <a:pt x="769" y="102"/>
                  </a:lnTo>
                  <a:lnTo>
                    <a:pt x="800" y="85"/>
                  </a:lnTo>
                  <a:lnTo>
                    <a:pt x="827" y="69"/>
                  </a:lnTo>
                  <a:lnTo>
                    <a:pt x="851" y="55"/>
                  </a:lnTo>
                  <a:lnTo>
                    <a:pt x="872" y="42"/>
                  </a:lnTo>
                  <a:lnTo>
                    <a:pt x="887" y="32"/>
                  </a:lnTo>
                  <a:lnTo>
                    <a:pt x="900" y="24"/>
                  </a:lnTo>
                  <a:lnTo>
                    <a:pt x="907" y="19"/>
                  </a:lnTo>
                  <a:lnTo>
                    <a:pt x="910" y="17"/>
                  </a:lnTo>
                  <a:lnTo>
                    <a:pt x="929" y="6"/>
                  </a:lnTo>
                  <a:lnTo>
                    <a:pt x="949" y="1"/>
                  </a:lnTo>
                  <a:lnTo>
                    <a:pt x="9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grpSp>
        <p:nvGrpSpPr>
          <p:cNvPr id="135" name="Group 53"/>
          <p:cNvGrpSpPr/>
          <p:nvPr/>
        </p:nvGrpSpPr>
        <p:grpSpPr>
          <a:xfrm>
            <a:off x="8782482" y="4899400"/>
            <a:ext cx="345806" cy="431936"/>
            <a:chOff x="2611438" y="2698750"/>
            <a:chExt cx="427038" cy="5334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48984" name="Freeform 126"/>
            <p:cNvSpPr>
              <a:spLocks noEditPoints="1"/>
            </p:cNvSpPr>
            <p:nvPr/>
          </p:nvSpPr>
          <p:spPr bwMode="auto">
            <a:xfrm>
              <a:off x="2611438" y="2698750"/>
              <a:ext cx="427038" cy="533400"/>
            </a:xfrm>
            <a:custGeom>
              <a:avLst/>
              <a:gdLst>
                <a:gd name="T0" fmla="*/ 1093 w 2693"/>
                <a:gd name="T1" fmla="*/ 218 h 3358"/>
                <a:gd name="T2" fmla="*/ 787 w 2693"/>
                <a:gd name="T3" fmla="*/ 335 h 3358"/>
                <a:gd name="T4" fmla="*/ 530 w 2693"/>
                <a:gd name="T5" fmla="*/ 529 h 3358"/>
                <a:gd name="T6" fmla="*/ 335 w 2693"/>
                <a:gd name="T7" fmla="*/ 786 h 3358"/>
                <a:gd name="T8" fmla="*/ 218 w 2693"/>
                <a:gd name="T9" fmla="*/ 1093 h 3358"/>
                <a:gd name="T10" fmla="*/ 193 w 2693"/>
                <a:gd name="T11" fmla="*/ 1420 h 3358"/>
                <a:gd name="T12" fmla="*/ 212 w 2693"/>
                <a:gd name="T13" fmla="*/ 1569 h 3358"/>
                <a:gd name="T14" fmla="*/ 218 w 2693"/>
                <a:gd name="T15" fmla="*/ 1600 h 3358"/>
                <a:gd name="T16" fmla="*/ 297 w 2693"/>
                <a:gd name="T17" fmla="*/ 1831 h 3358"/>
                <a:gd name="T18" fmla="*/ 323 w 2693"/>
                <a:gd name="T19" fmla="*/ 1891 h 3358"/>
                <a:gd name="T20" fmla="*/ 459 w 2693"/>
                <a:gd name="T21" fmla="*/ 2149 h 3358"/>
                <a:gd name="T22" fmla="*/ 666 w 2693"/>
                <a:gd name="T23" fmla="*/ 2449 h 3358"/>
                <a:gd name="T24" fmla="*/ 956 w 2693"/>
                <a:gd name="T25" fmla="*/ 2783 h 3358"/>
                <a:gd name="T26" fmla="*/ 1345 w 2693"/>
                <a:gd name="T27" fmla="*/ 3140 h 3358"/>
                <a:gd name="T28" fmla="*/ 1735 w 2693"/>
                <a:gd name="T29" fmla="*/ 2783 h 3358"/>
                <a:gd name="T30" fmla="*/ 2025 w 2693"/>
                <a:gd name="T31" fmla="*/ 2449 h 3358"/>
                <a:gd name="T32" fmla="*/ 2232 w 2693"/>
                <a:gd name="T33" fmla="*/ 2149 h 3358"/>
                <a:gd name="T34" fmla="*/ 2368 w 2693"/>
                <a:gd name="T35" fmla="*/ 1891 h 3358"/>
                <a:gd name="T36" fmla="*/ 2395 w 2693"/>
                <a:gd name="T37" fmla="*/ 1831 h 3358"/>
                <a:gd name="T38" fmla="*/ 2473 w 2693"/>
                <a:gd name="T39" fmla="*/ 1600 h 3358"/>
                <a:gd name="T40" fmla="*/ 2479 w 2693"/>
                <a:gd name="T41" fmla="*/ 1568 h 3358"/>
                <a:gd name="T42" fmla="*/ 2501 w 2693"/>
                <a:gd name="T43" fmla="*/ 1346 h 3358"/>
                <a:gd name="T44" fmla="*/ 2452 w 2693"/>
                <a:gd name="T45" fmla="*/ 1012 h 3358"/>
                <a:gd name="T46" fmla="*/ 2315 w 2693"/>
                <a:gd name="T47" fmla="*/ 717 h 3358"/>
                <a:gd name="T48" fmla="*/ 2103 w 2693"/>
                <a:gd name="T49" fmla="*/ 474 h 3358"/>
                <a:gd name="T50" fmla="*/ 1832 w 2693"/>
                <a:gd name="T51" fmla="*/ 297 h 3358"/>
                <a:gd name="T52" fmla="*/ 1516 w 2693"/>
                <a:gd name="T53" fmla="*/ 202 h 3358"/>
                <a:gd name="T54" fmla="*/ 1437 w 2693"/>
                <a:gd name="T55" fmla="*/ 3 h 3358"/>
                <a:gd name="T56" fmla="*/ 1787 w 2693"/>
                <a:gd name="T57" fmla="*/ 75 h 3358"/>
                <a:gd name="T58" fmla="*/ 2098 w 2693"/>
                <a:gd name="T59" fmla="*/ 231 h 3358"/>
                <a:gd name="T60" fmla="*/ 2356 w 2693"/>
                <a:gd name="T61" fmla="*/ 458 h 3358"/>
                <a:gd name="T62" fmla="*/ 2549 w 2693"/>
                <a:gd name="T63" fmla="*/ 744 h 3358"/>
                <a:gd name="T64" fmla="*/ 2664 w 2693"/>
                <a:gd name="T65" fmla="*/ 1075 h 3358"/>
                <a:gd name="T66" fmla="*/ 2690 w 2693"/>
                <a:gd name="T67" fmla="*/ 1431 h 3358"/>
                <a:gd name="T68" fmla="*/ 2666 w 2693"/>
                <a:gd name="T69" fmla="*/ 1614 h 3358"/>
                <a:gd name="T70" fmla="*/ 2621 w 2693"/>
                <a:gd name="T71" fmla="*/ 1779 h 3358"/>
                <a:gd name="T72" fmla="*/ 2514 w 2693"/>
                <a:gd name="T73" fmla="*/ 2030 h 3358"/>
                <a:gd name="T74" fmla="*/ 2359 w 2693"/>
                <a:gd name="T75" fmla="*/ 2307 h 3358"/>
                <a:gd name="T76" fmla="*/ 2131 w 2693"/>
                <a:gd name="T77" fmla="*/ 2623 h 3358"/>
                <a:gd name="T78" fmla="*/ 1818 w 2693"/>
                <a:gd name="T79" fmla="*/ 2970 h 3358"/>
                <a:gd name="T80" fmla="*/ 1407 w 2693"/>
                <a:gd name="T81" fmla="*/ 3337 h 3358"/>
                <a:gd name="T82" fmla="*/ 1325 w 2693"/>
                <a:gd name="T83" fmla="*/ 3356 h 3358"/>
                <a:gd name="T84" fmla="*/ 1068 w 2693"/>
                <a:gd name="T85" fmla="*/ 3152 h 3358"/>
                <a:gd name="T86" fmla="*/ 706 w 2693"/>
                <a:gd name="T87" fmla="*/ 2793 h 3358"/>
                <a:gd name="T88" fmla="*/ 438 w 2693"/>
                <a:gd name="T89" fmla="*/ 2460 h 3358"/>
                <a:gd name="T90" fmla="*/ 248 w 2693"/>
                <a:gd name="T91" fmla="*/ 2163 h 3358"/>
                <a:gd name="T92" fmla="*/ 123 w 2693"/>
                <a:gd name="T93" fmla="*/ 1910 h 3358"/>
                <a:gd name="T94" fmla="*/ 34 w 2693"/>
                <a:gd name="T95" fmla="*/ 1644 h 3358"/>
                <a:gd name="T96" fmla="*/ 24 w 2693"/>
                <a:gd name="T97" fmla="*/ 1599 h 3358"/>
                <a:gd name="T98" fmla="*/ 3 w 2693"/>
                <a:gd name="T99" fmla="*/ 1254 h 3358"/>
                <a:gd name="T100" fmla="*/ 74 w 2693"/>
                <a:gd name="T101" fmla="*/ 905 h 3358"/>
                <a:gd name="T102" fmla="*/ 231 w 2693"/>
                <a:gd name="T103" fmla="*/ 594 h 3358"/>
                <a:gd name="T104" fmla="*/ 457 w 2693"/>
                <a:gd name="T105" fmla="*/ 336 h 3358"/>
                <a:gd name="T106" fmla="*/ 743 w 2693"/>
                <a:gd name="T107" fmla="*/ 143 h 3358"/>
                <a:gd name="T108" fmla="*/ 1075 w 2693"/>
                <a:gd name="T109" fmla="*/ 28 h 3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93" h="3358">
                  <a:moveTo>
                    <a:pt x="1345" y="190"/>
                  </a:moveTo>
                  <a:lnTo>
                    <a:pt x="1260" y="193"/>
                  </a:lnTo>
                  <a:lnTo>
                    <a:pt x="1175" y="202"/>
                  </a:lnTo>
                  <a:lnTo>
                    <a:pt x="1093" y="218"/>
                  </a:lnTo>
                  <a:lnTo>
                    <a:pt x="1013" y="239"/>
                  </a:lnTo>
                  <a:lnTo>
                    <a:pt x="935" y="266"/>
                  </a:lnTo>
                  <a:lnTo>
                    <a:pt x="859" y="297"/>
                  </a:lnTo>
                  <a:lnTo>
                    <a:pt x="787" y="335"/>
                  </a:lnTo>
                  <a:lnTo>
                    <a:pt x="718" y="377"/>
                  </a:lnTo>
                  <a:lnTo>
                    <a:pt x="651" y="423"/>
                  </a:lnTo>
                  <a:lnTo>
                    <a:pt x="588" y="474"/>
                  </a:lnTo>
                  <a:lnTo>
                    <a:pt x="530" y="529"/>
                  </a:lnTo>
                  <a:lnTo>
                    <a:pt x="475" y="588"/>
                  </a:lnTo>
                  <a:lnTo>
                    <a:pt x="424" y="651"/>
                  </a:lnTo>
                  <a:lnTo>
                    <a:pt x="377" y="717"/>
                  </a:lnTo>
                  <a:lnTo>
                    <a:pt x="335" y="786"/>
                  </a:lnTo>
                  <a:lnTo>
                    <a:pt x="298" y="859"/>
                  </a:lnTo>
                  <a:lnTo>
                    <a:pt x="266" y="934"/>
                  </a:lnTo>
                  <a:lnTo>
                    <a:pt x="240" y="1012"/>
                  </a:lnTo>
                  <a:lnTo>
                    <a:pt x="218" y="1093"/>
                  </a:lnTo>
                  <a:lnTo>
                    <a:pt x="203" y="1175"/>
                  </a:lnTo>
                  <a:lnTo>
                    <a:pt x="194" y="1259"/>
                  </a:lnTo>
                  <a:lnTo>
                    <a:pt x="191" y="1346"/>
                  </a:lnTo>
                  <a:lnTo>
                    <a:pt x="193" y="1420"/>
                  </a:lnTo>
                  <a:lnTo>
                    <a:pt x="200" y="1493"/>
                  </a:lnTo>
                  <a:lnTo>
                    <a:pt x="211" y="1566"/>
                  </a:lnTo>
                  <a:lnTo>
                    <a:pt x="211" y="1568"/>
                  </a:lnTo>
                  <a:lnTo>
                    <a:pt x="212" y="1569"/>
                  </a:lnTo>
                  <a:lnTo>
                    <a:pt x="212" y="1571"/>
                  </a:lnTo>
                  <a:lnTo>
                    <a:pt x="213" y="1576"/>
                  </a:lnTo>
                  <a:lnTo>
                    <a:pt x="215" y="1586"/>
                  </a:lnTo>
                  <a:lnTo>
                    <a:pt x="218" y="1600"/>
                  </a:lnTo>
                  <a:lnTo>
                    <a:pt x="218" y="1602"/>
                  </a:lnTo>
                  <a:lnTo>
                    <a:pt x="240" y="1680"/>
                  </a:lnTo>
                  <a:lnTo>
                    <a:pt x="265" y="1757"/>
                  </a:lnTo>
                  <a:lnTo>
                    <a:pt x="297" y="1831"/>
                  </a:lnTo>
                  <a:lnTo>
                    <a:pt x="297" y="1832"/>
                  </a:lnTo>
                  <a:lnTo>
                    <a:pt x="297" y="1833"/>
                  </a:lnTo>
                  <a:lnTo>
                    <a:pt x="298" y="1834"/>
                  </a:lnTo>
                  <a:lnTo>
                    <a:pt x="323" y="1891"/>
                  </a:lnTo>
                  <a:lnTo>
                    <a:pt x="351" y="1951"/>
                  </a:lnTo>
                  <a:lnTo>
                    <a:pt x="384" y="2014"/>
                  </a:lnTo>
                  <a:lnTo>
                    <a:pt x="420" y="2080"/>
                  </a:lnTo>
                  <a:lnTo>
                    <a:pt x="459" y="2149"/>
                  </a:lnTo>
                  <a:lnTo>
                    <a:pt x="504" y="2220"/>
                  </a:lnTo>
                  <a:lnTo>
                    <a:pt x="553" y="2295"/>
                  </a:lnTo>
                  <a:lnTo>
                    <a:pt x="607" y="2371"/>
                  </a:lnTo>
                  <a:lnTo>
                    <a:pt x="666" y="2449"/>
                  </a:lnTo>
                  <a:lnTo>
                    <a:pt x="730" y="2531"/>
                  </a:lnTo>
                  <a:lnTo>
                    <a:pt x="800" y="2612"/>
                  </a:lnTo>
                  <a:lnTo>
                    <a:pt x="876" y="2697"/>
                  </a:lnTo>
                  <a:lnTo>
                    <a:pt x="956" y="2783"/>
                  </a:lnTo>
                  <a:lnTo>
                    <a:pt x="1044" y="2871"/>
                  </a:lnTo>
                  <a:lnTo>
                    <a:pt x="1138" y="2960"/>
                  </a:lnTo>
                  <a:lnTo>
                    <a:pt x="1238" y="3049"/>
                  </a:lnTo>
                  <a:lnTo>
                    <a:pt x="1345" y="3140"/>
                  </a:lnTo>
                  <a:lnTo>
                    <a:pt x="1453" y="3049"/>
                  </a:lnTo>
                  <a:lnTo>
                    <a:pt x="1554" y="2960"/>
                  </a:lnTo>
                  <a:lnTo>
                    <a:pt x="1648" y="2871"/>
                  </a:lnTo>
                  <a:lnTo>
                    <a:pt x="1735" y="2783"/>
                  </a:lnTo>
                  <a:lnTo>
                    <a:pt x="1816" y="2697"/>
                  </a:lnTo>
                  <a:lnTo>
                    <a:pt x="1892" y="2612"/>
                  </a:lnTo>
                  <a:lnTo>
                    <a:pt x="1961" y="2531"/>
                  </a:lnTo>
                  <a:lnTo>
                    <a:pt x="2025" y="2449"/>
                  </a:lnTo>
                  <a:lnTo>
                    <a:pt x="2084" y="2371"/>
                  </a:lnTo>
                  <a:lnTo>
                    <a:pt x="2139" y="2295"/>
                  </a:lnTo>
                  <a:lnTo>
                    <a:pt x="2188" y="2220"/>
                  </a:lnTo>
                  <a:lnTo>
                    <a:pt x="2232" y="2149"/>
                  </a:lnTo>
                  <a:lnTo>
                    <a:pt x="2272" y="2080"/>
                  </a:lnTo>
                  <a:lnTo>
                    <a:pt x="2308" y="2014"/>
                  </a:lnTo>
                  <a:lnTo>
                    <a:pt x="2341" y="1951"/>
                  </a:lnTo>
                  <a:lnTo>
                    <a:pt x="2368" y="1891"/>
                  </a:lnTo>
                  <a:lnTo>
                    <a:pt x="2394" y="1834"/>
                  </a:lnTo>
                  <a:lnTo>
                    <a:pt x="2394" y="1833"/>
                  </a:lnTo>
                  <a:lnTo>
                    <a:pt x="2395" y="1832"/>
                  </a:lnTo>
                  <a:lnTo>
                    <a:pt x="2395" y="1831"/>
                  </a:lnTo>
                  <a:lnTo>
                    <a:pt x="2426" y="1757"/>
                  </a:lnTo>
                  <a:lnTo>
                    <a:pt x="2453" y="1680"/>
                  </a:lnTo>
                  <a:lnTo>
                    <a:pt x="2473" y="1602"/>
                  </a:lnTo>
                  <a:lnTo>
                    <a:pt x="2473" y="1600"/>
                  </a:lnTo>
                  <a:lnTo>
                    <a:pt x="2476" y="1586"/>
                  </a:lnTo>
                  <a:lnTo>
                    <a:pt x="2478" y="1576"/>
                  </a:lnTo>
                  <a:lnTo>
                    <a:pt x="2479" y="1571"/>
                  </a:lnTo>
                  <a:lnTo>
                    <a:pt x="2479" y="1568"/>
                  </a:lnTo>
                  <a:lnTo>
                    <a:pt x="2481" y="1566"/>
                  </a:lnTo>
                  <a:lnTo>
                    <a:pt x="2492" y="1494"/>
                  </a:lnTo>
                  <a:lnTo>
                    <a:pt x="2499" y="1420"/>
                  </a:lnTo>
                  <a:lnTo>
                    <a:pt x="2501" y="1346"/>
                  </a:lnTo>
                  <a:lnTo>
                    <a:pt x="2498" y="1259"/>
                  </a:lnTo>
                  <a:lnTo>
                    <a:pt x="2489" y="1175"/>
                  </a:lnTo>
                  <a:lnTo>
                    <a:pt x="2473" y="1093"/>
                  </a:lnTo>
                  <a:lnTo>
                    <a:pt x="2452" y="1012"/>
                  </a:lnTo>
                  <a:lnTo>
                    <a:pt x="2425" y="934"/>
                  </a:lnTo>
                  <a:lnTo>
                    <a:pt x="2394" y="859"/>
                  </a:lnTo>
                  <a:lnTo>
                    <a:pt x="2357" y="786"/>
                  </a:lnTo>
                  <a:lnTo>
                    <a:pt x="2315" y="717"/>
                  </a:lnTo>
                  <a:lnTo>
                    <a:pt x="2268" y="651"/>
                  </a:lnTo>
                  <a:lnTo>
                    <a:pt x="2217" y="588"/>
                  </a:lnTo>
                  <a:lnTo>
                    <a:pt x="2162" y="529"/>
                  </a:lnTo>
                  <a:lnTo>
                    <a:pt x="2103" y="474"/>
                  </a:lnTo>
                  <a:lnTo>
                    <a:pt x="2041" y="423"/>
                  </a:lnTo>
                  <a:lnTo>
                    <a:pt x="1974" y="377"/>
                  </a:lnTo>
                  <a:lnTo>
                    <a:pt x="1905" y="335"/>
                  </a:lnTo>
                  <a:lnTo>
                    <a:pt x="1832" y="297"/>
                  </a:lnTo>
                  <a:lnTo>
                    <a:pt x="1757" y="266"/>
                  </a:lnTo>
                  <a:lnTo>
                    <a:pt x="1679" y="239"/>
                  </a:lnTo>
                  <a:lnTo>
                    <a:pt x="1599" y="218"/>
                  </a:lnTo>
                  <a:lnTo>
                    <a:pt x="1516" y="202"/>
                  </a:lnTo>
                  <a:lnTo>
                    <a:pt x="1432" y="193"/>
                  </a:lnTo>
                  <a:lnTo>
                    <a:pt x="1345" y="190"/>
                  </a:lnTo>
                  <a:close/>
                  <a:moveTo>
                    <a:pt x="1345" y="0"/>
                  </a:moveTo>
                  <a:lnTo>
                    <a:pt x="1437" y="3"/>
                  </a:lnTo>
                  <a:lnTo>
                    <a:pt x="1528" y="13"/>
                  </a:lnTo>
                  <a:lnTo>
                    <a:pt x="1617" y="28"/>
                  </a:lnTo>
                  <a:lnTo>
                    <a:pt x="1703" y="49"/>
                  </a:lnTo>
                  <a:lnTo>
                    <a:pt x="1787" y="75"/>
                  </a:lnTo>
                  <a:lnTo>
                    <a:pt x="1869" y="106"/>
                  </a:lnTo>
                  <a:lnTo>
                    <a:pt x="1948" y="143"/>
                  </a:lnTo>
                  <a:lnTo>
                    <a:pt x="2024" y="185"/>
                  </a:lnTo>
                  <a:lnTo>
                    <a:pt x="2098" y="231"/>
                  </a:lnTo>
                  <a:lnTo>
                    <a:pt x="2167" y="281"/>
                  </a:lnTo>
                  <a:lnTo>
                    <a:pt x="2233" y="336"/>
                  </a:lnTo>
                  <a:lnTo>
                    <a:pt x="2297" y="395"/>
                  </a:lnTo>
                  <a:lnTo>
                    <a:pt x="2356" y="458"/>
                  </a:lnTo>
                  <a:lnTo>
                    <a:pt x="2411" y="525"/>
                  </a:lnTo>
                  <a:lnTo>
                    <a:pt x="2461" y="594"/>
                  </a:lnTo>
                  <a:lnTo>
                    <a:pt x="2507" y="668"/>
                  </a:lnTo>
                  <a:lnTo>
                    <a:pt x="2549" y="744"/>
                  </a:lnTo>
                  <a:lnTo>
                    <a:pt x="2586" y="823"/>
                  </a:lnTo>
                  <a:lnTo>
                    <a:pt x="2617" y="905"/>
                  </a:lnTo>
                  <a:lnTo>
                    <a:pt x="2644" y="989"/>
                  </a:lnTo>
                  <a:lnTo>
                    <a:pt x="2664" y="1075"/>
                  </a:lnTo>
                  <a:lnTo>
                    <a:pt x="2680" y="1164"/>
                  </a:lnTo>
                  <a:lnTo>
                    <a:pt x="2689" y="1254"/>
                  </a:lnTo>
                  <a:lnTo>
                    <a:pt x="2693" y="1346"/>
                  </a:lnTo>
                  <a:lnTo>
                    <a:pt x="2690" y="1431"/>
                  </a:lnTo>
                  <a:lnTo>
                    <a:pt x="2682" y="1516"/>
                  </a:lnTo>
                  <a:lnTo>
                    <a:pt x="2668" y="1599"/>
                  </a:lnTo>
                  <a:lnTo>
                    <a:pt x="2667" y="1604"/>
                  </a:lnTo>
                  <a:lnTo>
                    <a:pt x="2666" y="1614"/>
                  </a:lnTo>
                  <a:lnTo>
                    <a:pt x="2663" y="1627"/>
                  </a:lnTo>
                  <a:lnTo>
                    <a:pt x="2659" y="1644"/>
                  </a:lnTo>
                  <a:lnTo>
                    <a:pt x="2642" y="1713"/>
                  </a:lnTo>
                  <a:lnTo>
                    <a:pt x="2621" y="1779"/>
                  </a:lnTo>
                  <a:lnTo>
                    <a:pt x="2597" y="1845"/>
                  </a:lnTo>
                  <a:lnTo>
                    <a:pt x="2569" y="1910"/>
                  </a:lnTo>
                  <a:lnTo>
                    <a:pt x="2544" y="1968"/>
                  </a:lnTo>
                  <a:lnTo>
                    <a:pt x="2514" y="2030"/>
                  </a:lnTo>
                  <a:lnTo>
                    <a:pt x="2482" y="2095"/>
                  </a:lnTo>
                  <a:lnTo>
                    <a:pt x="2445" y="2163"/>
                  </a:lnTo>
                  <a:lnTo>
                    <a:pt x="2404" y="2233"/>
                  </a:lnTo>
                  <a:lnTo>
                    <a:pt x="2359" y="2307"/>
                  </a:lnTo>
                  <a:lnTo>
                    <a:pt x="2309" y="2383"/>
                  </a:lnTo>
                  <a:lnTo>
                    <a:pt x="2255" y="2460"/>
                  </a:lnTo>
                  <a:lnTo>
                    <a:pt x="2196" y="2541"/>
                  </a:lnTo>
                  <a:lnTo>
                    <a:pt x="2131" y="2623"/>
                  </a:lnTo>
                  <a:lnTo>
                    <a:pt x="2061" y="2707"/>
                  </a:lnTo>
                  <a:lnTo>
                    <a:pt x="1986" y="2793"/>
                  </a:lnTo>
                  <a:lnTo>
                    <a:pt x="1905" y="2881"/>
                  </a:lnTo>
                  <a:lnTo>
                    <a:pt x="1818" y="2970"/>
                  </a:lnTo>
                  <a:lnTo>
                    <a:pt x="1725" y="3060"/>
                  </a:lnTo>
                  <a:lnTo>
                    <a:pt x="1625" y="3152"/>
                  </a:lnTo>
                  <a:lnTo>
                    <a:pt x="1519" y="3243"/>
                  </a:lnTo>
                  <a:lnTo>
                    <a:pt x="1407" y="3337"/>
                  </a:lnTo>
                  <a:lnTo>
                    <a:pt x="1387" y="3349"/>
                  </a:lnTo>
                  <a:lnTo>
                    <a:pt x="1368" y="3356"/>
                  </a:lnTo>
                  <a:lnTo>
                    <a:pt x="1346" y="3358"/>
                  </a:lnTo>
                  <a:lnTo>
                    <a:pt x="1325" y="3356"/>
                  </a:lnTo>
                  <a:lnTo>
                    <a:pt x="1306" y="3349"/>
                  </a:lnTo>
                  <a:lnTo>
                    <a:pt x="1286" y="3337"/>
                  </a:lnTo>
                  <a:lnTo>
                    <a:pt x="1174" y="3243"/>
                  </a:lnTo>
                  <a:lnTo>
                    <a:pt x="1068" y="3152"/>
                  </a:lnTo>
                  <a:lnTo>
                    <a:pt x="968" y="3060"/>
                  </a:lnTo>
                  <a:lnTo>
                    <a:pt x="875" y="2970"/>
                  </a:lnTo>
                  <a:lnTo>
                    <a:pt x="787" y="2881"/>
                  </a:lnTo>
                  <a:lnTo>
                    <a:pt x="706" y="2793"/>
                  </a:lnTo>
                  <a:lnTo>
                    <a:pt x="631" y="2707"/>
                  </a:lnTo>
                  <a:lnTo>
                    <a:pt x="561" y="2623"/>
                  </a:lnTo>
                  <a:lnTo>
                    <a:pt x="497" y="2541"/>
                  </a:lnTo>
                  <a:lnTo>
                    <a:pt x="438" y="2460"/>
                  </a:lnTo>
                  <a:lnTo>
                    <a:pt x="384" y="2383"/>
                  </a:lnTo>
                  <a:lnTo>
                    <a:pt x="334" y="2307"/>
                  </a:lnTo>
                  <a:lnTo>
                    <a:pt x="289" y="2233"/>
                  </a:lnTo>
                  <a:lnTo>
                    <a:pt x="248" y="2163"/>
                  </a:lnTo>
                  <a:lnTo>
                    <a:pt x="211" y="2095"/>
                  </a:lnTo>
                  <a:lnTo>
                    <a:pt x="179" y="2030"/>
                  </a:lnTo>
                  <a:lnTo>
                    <a:pt x="149" y="1968"/>
                  </a:lnTo>
                  <a:lnTo>
                    <a:pt x="123" y="1910"/>
                  </a:lnTo>
                  <a:lnTo>
                    <a:pt x="96" y="1845"/>
                  </a:lnTo>
                  <a:lnTo>
                    <a:pt x="71" y="1779"/>
                  </a:lnTo>
                  <a:lnTo>
                    <a:pt x="51" y="1712"/>
                  </a:lnTo>
                  <a:lnTo>
                    <a:pt x="34" y="1644"/>
                  </a:lnTo>
                  <a:lnTo>
                    <a:pt x="30" y="1627"/>
                  </a:lnTo>
                  <a:lnTo>
                    <a:pt x="28" y="1614"/>
                  </a:lnTo>
                  <a:lnTo>
                    <a:pt x="25" y="1604"/>
                  </a:lnTo>
                  <a:lnTo>
                    <a:pt x="24" y="1599"/>
                  </a:lnTo>
                  <a:lnTo>
                    <a:pt x="11" y="1516"/>
                  </a:lnTo>
                  <a:lnTo>
                    <a:pt x="3" y="1431"/>
                  </a:lnTo>
                  <a:lnTo>
                    <a:pt x="0" y="1346"/>
                  </a:lnTo>
                  <a:lnTo>
                    <a:pt x="3" y="1254"/>
                  </a:lnTo>
                  <a:lnTo>
                    <a:pt x="12" y="1164"/>
                  </a:lnTo>
                  <a:lnTo>
                    <a:pt x="28" y="1075"/>
                  </a:lnTo>
                  <a:lnTo>
                    <a:pt x="49" y="989"/>
                  </a:lnTo>
                  <a:lnTo>
                    <a:pt x="74" y="905"/>
                  </a:lnTo>
                  <a:lnTo>
                    <a:pt x="106" y="823"/>
                  </a:lnTo>
                  <a:lnTo>
                    <a:pt x="143" y="744"/>
                  </a:lnTo>
                  <a:lnTo>
                    <a:pt x="185" y="668"/>
                  </a:lnTo>
                  <a:lnTo>
                    <a:pt x="231" y="594"/>
                  </a:lnTo>
                  <a:lnTo>
                    <a:pt x="281" y="525"/>
                  </a:lnTo>
                  <a:lnTo>
                    <a:pt x="336" y="458"/>
                  </a:lnTo>
                  <a:lnTo>
                    <a:pt x="395" y="395"/>
                  </a:lnTo>
                  <a:lnTo>
                    <a:pt x="457" y="336"/>
                  </a:lnTo>
                  <a:lnTo>
                    <a:pt x="525" y="281"/>
                  </a:lnTo>
                  <a:lnTo>
                    <a:pt x="594" y="231"/>
                  </a:lnTo>
                  <a:lnTo>
                    <a:pt x="668" y="185"/>
                  </a:lnTo>
                  <a:lnTo>
                    <a:pt x="743" y="143"/>
                  </a:lnTo>
                  <a:lnTo>
                    <a:pt x="823" y="106"/>
                  </a:lnTo>
                  <a:lnTo>
                    <a:pt x="904" y="75"/>
                  </a:lnTo>
                  <a:lnTo>
                    <a:pt x="988" y="49"/>
                  </a:lnTo>
                  <a:lnTo>
                    <a:pt x="1075" y="28"/>
                  </a:lnTo>
                  <a:lnTo>
                    <a:pt x="1164" y="13"/>
                  </a:lnTo>
                  <a:lnTo>
                    <a:pt x="1254" y="3"/>
                  </a:lnTo>
                  <a:lnTo>
                    <a:pt x="13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  <p:sp>
          <p:nvSpPr>
            <p:cNvPr id="1048985" name="Freeform 127"/>
            <p:cNvSpPr>
              <a:spLocks noEditPoints="1"/>
            </p:cNvSpPr>
            <p:nvPr/>
          </p:nvSpPr>
          <p:spPr bwMode="auto">
            <a:xfrm>
              <a:off x="2689226" y="2779713"/>
              <a:ext cx="271463" cy="271463"/>
            </a:xfrm>
            <a:custGeom>
              <a:avLst/>
              <a:gdLst>
                <a:gd name="T0" fmla="*/ 728 w 1708"/>
                <a:gd name="T1" fmla="*/ 202 h 1709"/>
                <a:gd name="T2" fmla="*/ 554 w 1708"/>
                <a:gd name="T3" fmla="*/ 261 h 1709"/>
                <a:gd name="T4" fmla="*/ 406 w 1708"/>
                <a:gd name="T5" fmla="*/ 364 h 1709"/>
                <a:gd name="T6" fmla="*/ 291 w 1708"/>
                <a:gd name="T7" fmla="*/ 502 h 1709"/>
                <a:gd name="T8" fmla="*/ 216 w 1708"/>
                <a:gd name="T9" fmla="*/ 668 h 1709"/>
                <a:gd name="T10" fmla="*/ 190 w 1708"/>
                <a:gd name="T11" fmla="*/ 854 h 1709"/>
                <a:gd name="T12" fmla="*/ 216 w 1708"/>
                <a:gd name="T13" fmla="*/ 1040 h 1709"/>
                <a:gd name="T14" fmla="*/ 291 w 1708"/>
                <a:gd name="T15" fmla="*/ 1207 h 1709"/>
                <a:gd name="T16" fmla="*/ 406 w 1708"/>
                <a:gd name="T17" fmla="*/ 1345 h 1709"/>
                <a:gd name="T18" fmla="*/ 554 w 1708"/>
                <a:gd name="T19" fmla="*/ 1447 h 1709"/>
                <a:gd name="T20" fmla="*/ 728 w 1708"/>
                <a:gd name="T21" fmla="*/ 1507 h 1709"/>
                <a:gd name="T22" fmla="*/ 918 w 1708"/>
                <a:gd name="T23" fmla="*/ 1516 h 1709"/>
                <a:gd name="T24" fmla="*/ 1098 w 1708"/>
                <a:gd name="T25" fmla="*/ 1472 h 1709"/>
                <a:gd name="T26" fmla="*/ 1256 w 1708"/>
                <a:gd name="T27" fmla="*/ 1383 h 1709"/>
                <a:gd name="T28" fmla="*/ 1382 w 1708"/>
                <a:gd name="T29" fmla="*/ 1256 h 1709"/>
                <a:gd name="T30" fmla="*/ 1472 w 1708"/>
                <a:gd name="T31" fmla="*/ 1098 h 1709"/>
                <a:gd name="T32" fmla="*/ 1515 w 1708"/>
                <a:gd name="T33" fmla="*/ 918 h 1709"/>
                <a:gd name="T34" fmla="*/ 1506 w 1708"/>
                <a:gd name="T35" fmla="*/ 728 h 1709"/>
                <a:gd name="T36" fmla="*/ 1446 w 1708"/>
                <a:gd name="T37" fmla="*/ 555 h 1709"/>
                <a:gd name="T38" fmla="*/ 1343 w 1708"/>
                <a:gd name="T39" fmla="*/ 406 h 1709"/>
                <a:gd name="T40" fmla="*/ 1206 w 1708"/>
                <a:gd name="T41" fmla="*/ 291 h 1709"/>
                <a:gd name="T42" fmla="*/ 1040 w 1708"/>
                <a:gd name="T43" fmla="*/ 216 h 1709"/>
                <a:gd name="T44" fmla="*/ 853 w 1708"/>
                <a:gd name="T45" fmla="*/ 190 h 1709"/>
                <a:gd name="T46" fmla="*/ 999 w 1708"/>
                <a:gd name="T47" fmla="*/ 12 h 1709"/>
                <a:gd name="T48" fmla="*/ 1201 w 1708"/>
                <a:gd name="T49" fmla="*/ 74 h 1709"/>
                <a:gd name="T50" fmla="*/ 1380 w 1708"/>
                <a:gd name="T51" fmla="*/ 181 h 1709"/>
                <a:gd name="T52" fmla="*/ 1526 w 1708"/>
                <a:gd name="T53" fmla="*/ 327 h 1709"/>
                <a:gd name="T54" fmla="*/ 1633 w 1708"/>
                <a:gd name="T55" fmla="*/ 506 h 1709"/>
                <a:gd name="T56" fmla="*/ 1696 w 1708"/>
                <a:gd name="T57" fmla="*/ 708 h 1709"/>
                <a:gd name="T58" fmla="*/ 1705 w 1708"/>
                <a:gd name="T59" fmla="*/ 928 h 1709"/>
                <a:gd name="T60" fmla="*/ 1660 w 1708"/>
                <a:gd name="T61" fmla="*/ 1137 h 1709"/>
                <a:gd name="T62" fmla="*/ 1567 w 1708"/>
                <a:gd name="T63" fmla="*/ 1324 h 1709"/>
                <a:gd name="T64" fmla="*/ 1432 w 1708"/>
                <a:gd name="T65" fmla="*/ 1482 h 1709"/>
                <a:gd name="T66" fmla="*/ 1265 w 1708"/>
                <a:gd name="T67" fmla="*/ 1603 h 1709"/>
                <a:gd name="T68" fmla="*/ 1069 w 1708"/>
                <a:gd name="T69" fmla="*/ 1682 h 1709"/>
                <a:gd name="T70" fmla="*/ 853 w 1708"/>
                <a:gd name="T71" fmla="*/ 1709 h 1709"/>
                <a:gd name="T72" fmla="*/ 638 w 1708"/>
                <a:gd name="T73" fmla="*/ 1682 h 1709"/>
                <a:gd name="T74" fmla="*/ 443 w 1708"/>
                <a:gd name="T75" fmla="*/ 1603 h 1709"/>
                <a:gd name="T76" fmla="*/ 275 w 1708"/>
                <a:gd name="T77" fmla="*/ 1482 h 1709"/>
                <a:gd name="T78" fmla="*/ 141 w 1708"/>
                <a:gd name="T79" fmla="*/ 1324 h 1709"/>
                <a:gd name="T80" fmla="*/ 48 w 1708"/>
                <a:gd name="T81" fmla="*/ 1137 h 1709"/>
                <a:gd name="T82" fmla="*/ 3 w 1708"/>
                <a:gd name="T83" fmla="*/ 928 h 1709"/>
                <a:gd name="T84" fmla="*/ 12 w 1708"/>
                <a:gd name="T85" fmla="*/ 708 h 1709"/>
                <a:gd name="T86" fmla="*/ 73 w 1708"/>
                <a:gd name="T87" fmla="*/ 506 h 1709"/>
                <a:gd name="T88" fmla="*/ 182 w 1708"/>
                <a:gd name="T89" fmla="*/ 327 h 1709"/>
                <a:gd name="T90" fmla="*/ 328 w 1708"/>
                <a:gd name="T91" fmla="*/ 181 h 1709"/>
                <a:gd name="T92" fmla="*/ 505 w 1708"/>
                <a:gd name="T93" fmla="*/ 74 h 1709"/>
                <a:gd name="T94" fmla="*/ 708 w 1708"/>
                <a:gd name="T95" fmla="*/ 12 h 1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08" h="1709">
                  <a:moveTo>
                    <a:pt x="853" y="190"/>
                  </a:moveTo>
                  <a:lnTo>
                    <a:pt x="790" y="193"/>
                  </a:lnTo>
                  <a:lnTo>
                    <a:pt x="728" y="202"/>
                  </a:lnTo>
                  <a:lnTo>
                    <a:pt x="668" y="216"/>
                  </a:lnTo>
                  <a:lnTo>
                    <a:pt x="609" y="237"/>
                  </a:lnTo>
                  <a:lnTo>
                    <a:pt x="554" y="261"/>
                  </a:lnTo>
                  <a:lnTo>
                    <a:pt x="501" y="291"/>
                  </a:lnTo>
                  <a:lnTo>
                    <a:pt x="452" y="325"/>
                  </a:lnTo>
                  <a:lnTo>
                    <a:pt x="406" y="364"/>
                  </a:lnTo>
                  <a:lnTo>
                    <a:pt x="363" y="406"/>
                  </a:lnTo>
                  <a:lnTo>
                    <a:pt x="326" y="453"/>
                  </a:lnTo>
                  <a:lnTo>
                    <a:pt x="291" y="502"/>
                  </a:lnTo>
                  <a:lnTo>
                    <a:pt x="261" y="555"/>
                  </a:lnTo>
                  <a:lnTo>
                    <a:pt x="236" y="610"/>
                  </a:lnTo>
                  <a:lnTo>
                    <a:pt x="216" y="668"/>
                  </a:lnTo>
                  <a:lnTo>
                    <a:pt x="201" y="728"/>
                  </a:lnTo>
                  <a:lnTo>
                    <a:pt x="193" y="790"/>
                  </a:lnTo>
                  <a:lnTo>
                    <a:pt x="190" y="854"/>
                  </a:lnTo>
                  <a:lnTo>
                    <a:pt x="193" y="918"/>
                  </a:lnTo>
                  <a:lnTo>
                    <a:pt x="201" y="980"/>
                  </a:lnTo>
                  <a:lnTo>
                    <a:pt x="216" y="1040"/>
                  </a:lnTo>
                  <a:lnTo>
                    <a:pt x="236" y="1098"/>
                  </a:lnTo>
                  <a:lnTo>
                    <a:pt x="261" y="1154"/>
                  </a:lnTo>
                  <a:lnTo>
                    <a:pt x="291" y="1207"/>
                  </a:lnTo>
                  <a:lnTo>
                    <a:pt x="325" y="1256"/>
                  </a:lnTo>
                  <a:lnTo>
                    <a:pt x="363" y="1302"/>
                  </a:lnTo>
                  <a:lnTo>
                    <a:pt x="406" y="1345"/>
                  </a:lnTo>
                  <a:lnTo>
                    <a:pt x="452" y="1383"/>
                  </a:lnTo>
                  <a:lnTo>
                    <a:pt x="501" y="1417"/>
                  </a:lnTo>
                  <a:lnTo>
                    <a:pt x="554" y="1447"/>
                  </a:lnTo>
                  <a:lnTo>
                    <a:pt x="609" y="1472"/>
                  </a:lnTo>
                  <a:lnTo>
                    <a:pt x="668" y="1492"/>
                  </a:lnTo>
                  <a:lnTo>
                    <a:pt x="728" y="1507"/>
                  </a:lnTo>
                  <a:lnTo>
                    <a:pt x="790" y="1516"/>
                  </a:lnTo>
                  <a:lnTo>
                    <a:pt x="853" y="1519"/>
                  </a:lnTo>
                  <a:lnTo>
                    <a:pt x="918" y="1516"/>
                  </a:lnTo>
                  <a:lnTo>
                    <a:pt x="980" y="1507"/>
                  </a:lnTo>
                  <a:lnTo>
                    <a:pt x="1040" y="1492"/>
                  </a:lnTo>
                  <a:lnTo>
                    <a:pt x="1098" y="1472"/>
                  </a:lnTo>
                  <a:lnTo>
                    <a:pt x="1153" y="1447"/>
                  </a:lnTo>
                  <a:lnTo>
                    <a:pt x="1207" y="1417"/>
                  </a:lnTo>
                  <a:lnTo>
                    <a:pt x="1256" y="1383"/>
                  </a:lnTo>
                  <a:lnTo>
                    <a:pt x="1302" y="1345"/>
                  </a:lnTo>
                  <a:lnTo>
                    <a:pt x="1344" y="1302"/>
                  </a:lnTo>
                  <a:lnTo>
                    <a:pt x="1382" y="1256"/>
                  </a:lnTo>
                  <a:lnTo>
                    <a:pt x="1417" y="1207"/>
                  </a:lnTo>
                  <a:lnTo>
                    <a:pt x="1446" y="1154"/>
                  </a:lnTo>
                  <a:lnTo>
                    <a:pt x="1472" y="1098"/>
                  </a:lnTo>
                  <a:lnTo>
                    <a:pt x="1491" y="1040"/>
                  </a:lnTo>
                  <a:lnTo>
                    <a:pt x="1506" y="980"/>
                  </a:lnTo>
                  <a:lnTo>
                    <a:pt x="1515" y="918"/>
                  </a:lnTo>
                  <a:lnTo>
                    <a:pt x="1518" y="854"/>
                  </a:lnTo>
                  <a:lnTo>
                    <a:pt x="1515" y="790"/>
                  </a:lnTo>
                  <a:lnTo>
                    <a:pt x="1506" y="728"/>
                  </a:lnTo>
                  <a:lnTo>
                    <a:pt x="1491" y="668"/>
                  </a:lnTo>
                  <a:lnTo>
                    <a:pt x="1471" y="610"/>
                  </a:lnTo>
                  <a:lnTo>
                    <a:pt x="1446" y="555"/>
                  </a:lnTo>
                  <a:lnTo>
                    <a:pt x="1417" y="502"/>
                  </a:lnTo>
                  <a:lnTo>
                    <a:pt x="1382" y="453"/>
                  </a:lnTo>
                  <a:lnTo>
                    <a:pt x="1343" y="406"/>
                  </a:lnTo>
                  <a:lnTo>
                    <a:pt x="1302" y="364"/>
                  </a:lnTo>
                  <a:lnTo>
                    <a:pt x="1256" y="325"/>
                  </a:lnTo>
                  <a:lnTo>
                    <a:pt x="1206" y="291"/>
                  </a:lnTo>
                  <a:lnTo>
                    <a:pt x="1153" y="261"/>
                  </a:lnTo>
                  <a:lnTo>
                    <a:pt x="1097" y="237"/>
                  </a:lnTo>
                  <a:lnTo>
                    <a:pt x="1040" y="216"/>
                  </a:lnTo>
                  <a:lnTo>
                    <a:pt x="980" y="202"/>
                  </a:lnTo>
                  <a:lnTo>
                    <a:pt x="918" y="193"/>
                  </a:lnTo>
                  <a:lnTo>
                    <a:pt x="853" y="190"/>
                  </a:lnTo>
                  <a:close/>
                  <a:moveTo>
                    <a:pt x="853" y="0"/>
                  </a:moveTo>
                  <a:lnTo>
                    <a:pt x="927" y="3"/>
                  </a:lnTo>
                  <a:lnTo>
                    <a:pt x="999" y="12"/>
                  </a:lnTo>
                  <a:lnTo>
                    <a:pt x="1069" y="27"/>
                  </a:lnTo>
                  <a:lnTo>
                    <a:pt x="1137" y="48"/>
                  </a:lnTo>
                  <a:lnTo>
                    <a:pt x="1201" y="74"/>
                  </a:lnTo>
                  <a:lnTo>
                    <a:pt x="1265" y="105"/>
                  </a:lnTo>
                  <a:lnTo>
                    <a:pt x="1324" y="142"/>
                  </a:lnTo>
                  <a:lnTo>
                    <a:pt x="1380" y="181"/>
                  </a:lnTo>
                  <a:lnTo>
                    <a:pt x="1432" y="226"/>
                  </a:lnTo>
                  <a:lnTo>
                    <a:pt x="1481" y="275"/>
                  </a:lnTo>
                  <a:lnTo>
                    <a:pt x="1526" y="327"/>
                  </a:lnTo>
                  <a:lnTo>
                    <a:pt x="1567" y="384"/>
                  </a:lnTo>
                  <a:lnTo>
                    <a:pt x="1603" y="444"/>
                  </a:lnTo>
                  <a:lnTo>
                    <a:pt x="1633" y="506"/>
                  </a:lnTo>
                  <a:lnTo>
                    <a:pt x="1660" y="571"/>
                  </a:lnTo>
                  <a:lnTo>
                    <a:pt x="1680" y="639"/>
                  </a:lnTo>
                  <a:lnTo>
                    <a:pt x="1696" y="708"/>
                  </a:lnTo>
                  <a:lnTo>
                    <a:pt x="1705" y="781"/>
                  </a:lnTo>
                  <a:lnTo>
                    <a:pt x="1708" y="854"/>
                  </a:lnTo>
                  <a:lnTo>
                    <a:pt x="1705" y="928"/>
                  </a:lnTo>
                  <a:lnTo>
                    <a:pt x="1696" y="999"/>
                  </a:lnTo>
                  <a:lnTo>
                    <a:pt x="1680" y="1070"/>
                  </a:lnTo>
                  <a:lnTo>
                    <a:pt x="1660" y="1137"/>
                  </a:lnTo>
                  <a:lnTo>
                    <a:pt x="1633" y="1203"/>
                  </a:lnTo>
                  <a:lnTo>
                    <a:pt x="1603" y="1265"/>
                  </a:lnTo>
                  <a:lnTo>
                    <a:pt x="1567" y="1324"/>
                  </a:lnTo>
                  <a:lnTo>
                    <a:pt x="1526" y="1380"/>
                  </a:lnTo>
                  <a:lnTo>
                    <a:pt x="1481" y="1433"/>
                  </a:lnTo>
                  <a:lnTo>
                    <a:pt x="1432" y="1482"/>
                  </a:lnTo>
                  <a:lnTo>
                    <a:pt x="1380" y="1527"/>
                  </a:lnTo>
                  <a:lnTo>
                    <a:pt x="1324" y="1567"/>
                  </a:lnTo>
                  <a:lnTo>
                    <a:pt x="1265" y="1603"/>
                  </a:lnTo>
                  <a:lnTo>
                    <a:pt x="1201" y="1635"/>
                  </a:lnTo>
                  <a:lnTo>
                    <a:pt x="1137" y="1660"/>
                  </a:lnTo>
                  <a:lnTo>
                    <a:pt x="1069" y="1682"/>
                  </a:lnTo>
                  <a:lnTo>
                    <a:pt x="999" y="1697"/>
                  </a:lnTo>
                  <a:lnTo>
                    <a:pt x="927" y="1706"/>
                  </a:lnTo>
                  <a:lnTo>
                    <a:pt x="853" y="1709"/>
                  </a:lnTo>
                  <a:lnTo>
                    <a:pt x="780" y="1706"/>
                  </a:lnTo>
                  <a:lnTo>
                    <a:pt x="708" y="1697"/>
                  </a:lnTo>
                  <a:lnTo>
                    <a:pt x="638" y="1682"/>
                  </a:lnTo>
                  <a:lnTo>
                    <a:pt x="571" y="1660"/>
                  </a:lnTo>
                  <a:lnTo>
                    <a:pt x="505" y="1635"/>
                  </a:lnTo>
                  <a:lnTo>
                    <a:pt x="443" y="1603"/>
                  </a:lnTo>
                  <a:lnTo>
                    <a:pt x="384" y="1567"/>
                  </a:lnTo>
                  <a:lnTo>
                    <a:pt x="328" y="1527"/>
                  </a:lnTo>
                  <a:lnTo>
                    <a:pt x="275" y="1482"/>
                  </a:lnTo>
                  <a:lnTo>
                    <a:pt x="227" y="1433"/>
                  </a:lnTo>
                  <a:lnTo>
                    <a:pt x="182" y="1380"/>
                  </a:lnTo>
                  <a:lnTo>
                    <a:pt x="141" y="1324"/>
                  </a:lnTo>
                  <a:lnTo>
                    <a:pt x="105" y="1265"/>
                  </a:lnTo>
                  <a:lnTo>
                    <a:pt x="73" y="1203"/>
                  </a:lnTo>
                  <a:lnTo>
                    <a:pt x="48" y="1137"/>
                  </a:lnTo>
                  <a:lnTo>
                    <a:pt x="27" y="1070"/>
                  </a:lnTo>
                  <a:lnTo>
                    <a:pt x="12" y="999"/>
                  </a:lnTo>
                  <a:lnTo>
                    <a:pt x="3" y="928"/>
                  </a:lnTo>
                  <a:lnTo>
                    <a:pt x="0" y="854"/>
                  </a:lnTo>
                  <a:lnTo>
                    <a:pt x="3" y="781"/>
                  </a:lnTo>
                  <a:lnTo>
                    <a:pt x="12" y="708"/>
                  </a:lnTo>
                  <a:lnTo>
                    <a:pt x="27" y="639"/>
                  </a:lnTo>
                  <a:lnTo>
                    <a:pt x="48" y="571"/>
                  </a:lnTo>
                  <a:lnTo>
                    <a:pt x="73" y="506"/>
                  </a:lnTo>
                  <a:lnTo>
                    <a:pt x="105" y="444"/>
                  </a:lnTo>
                  <a:lnTo>
                    <a:pt x="141" y="384"/>
                  </a:lnTo>
                  <a:lnTo>
                    <a:pt x="182" y="327"/>
                  </a:lnTo>
                  <a:lnTo>
                    <a:pt x="227" y="275"/>
                  </a:lnTo>
                  <a:lnTo>
                    <a:pt x="275" y="226"/>
                  </a:lnTo>
                  <a:lnTo>
                    <a:pt x="328" y="181"/>
                  </a:lnTo>
                  <a:lnTo>
                    <a:pt x="384" y="142"/>
                  </a:lnTo>
                  <a:lnTo>
                    <a:pt x="443" y="105"/>
                  </a:lnTo>
                  <a:lnTo>
                    <a:pt x="505" y="74"/>
                  </a:lnTo>
                  <a:lnTo>
                    <a:pt x="571" y="48"/>
                  </a:lnTo>
                  <a:lnTo>
                    <a:pt x="638" y="27"/>
                  </a:lnTo>
                  <a:lnTo>
                    <a:pt x="708" y="12"/>
                  </a:lnTo>
                  <a:lnTo>
                    <a:pt x="780" y="3"/>
                  </a:lnTo>
                  <a:lnTo>
                    <a:pt x="8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anchor="t" anchorCtr="0" bIns="45720" compatLnSpc="1" lIns="91440" numCol="1" rIns="91440" tIns="45720" vert="horz" wrap="square"/>
            <a:p>
              <a:endParaRPr lang="en-US"/>
            </a:p>
          </p:txBody>
        </p:sp>
      </p:grpSp>
      <p:sp>
        <p:nvSpPr>
          <p:cNvPr id="1048986" name="文本框 96"/>
          <p:cNvSpPr txBox="1"/>
          <p:nvPr>
            <p:custDataLst>
              <p:tags r:id="rId2"/>
            </p:custDataLst>
          </p:nvPr>
        </p:nvSpPr>
        <p:spPr>
          <a:xfrm>
            <a:off x="9167115" y="1735615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accent2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accent2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987" name="文本框 97"/>
          <p:cNvSpPr txBox="1"/>
          <p:nvPr>
            <p:custDataLst>
              <p:tags r:id="rId3"/>
            </p:custDataLst>
          </p:nvPr>
        </p:nvSpPr>
        <p:spPr>
          <a:xfrm>
            <a:off x="9167115" y="2200082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988" name="文本框 98"/>
          <p:cNvSpPr txBox="1"/>
          <p:nvPr>
            <p:custDataLst>
              <p:tags r:id="rId4"/>
            </p:custDataLst>
          </p:nvPr>
        </p:nvSpPr>
        <p:spPr>
          <a:xfrm>
            <a:off x="9352416" y="4791868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r>
              <a:rPr altLang="zh-CN" dirty="0" sz="1400" lang="en-US">
                <a:solidFill>
                  <a:schemeClr val="accent3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accent3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989" name="文本框 99"/>
          <p:cNvSpPr txBox="1"/>
          <p:nvPr>
            <p:custDataLst>
              <p:tags r:id="rId5"/>
            </p:custDataLst>
          </p:nvPr>
        </p:nvSpPr>
        <p:spPr>
          <a:xfrm>
            <a:off x="9352416" y="5256335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l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990" name="文本框 100"/>
          <p:cNvSpPr txBox="1"/>
          <p:nvPr>
            <p:custDataLst>
              <p:tags r:id="rId6"/>
            </p:custDataLst>
          </p:nvPr>
        </p:nvSpPr>
        <p:spPr>
          <a:xfrm>
            <a:off x="669578" y="4282522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r"/>
            <a:r>
              <a:rPr altLang="zh-CN" dirty="0" sz="1400" lang="en-US">
                <a:solidFill>
                  <a:schemeClr val="accent4">
                    <a:lumMod val="50000"/>
                  </a:schemeClr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accent4">
                  <a:lumMod val="50000"/>
                </a:schemeClr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991" name="文本框 101"/>
          <p:cNvSpPr txBox="1"/>
          <p:nvPr>
            <p:custDataLst>
              <p:tags r:id="rId7"/>
            </p:custDataLst>
          </p:nvPr>
        </p:nvSpPr>
        <p:spPr>
          <a:xfrm>
            <a:off x="743442" y="4746989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r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992" name="文本框 102"/>
          <p:cNvSpPr txBox="1"/>
          <p:nvPr>
            <p:custDataLst>
              <p:tags r:id="rId8"/>
            </p:custDataLst>
          </p:nvPr>
        </p:nvSpPr>
        <p:spPr>
          <a:xfrm>
            <a:off x="2368564" y="5442969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r"/>
            <a:r>
              <a:rPr altLang="zh-CN" dirty="0" sz="1400" lang="en-US">
                <a:solidFill>
                  <a:schemeClr val="accent4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accent4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993" name="文本框 103"/>
          <p:cNvSpPr txBox="1"/>
          <p:nvPr>
            <p:custDataLst>
              <p:tags r:id="rId9"/>
            </p:custDataLst>
          </p:nvPr>
        </p:nvSpPr>
        <p:spPr>
          <a:xfrm>
            <a:off x="2442428" y="5907436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r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048994" name="文本框 104"/>
          <p:cNvSpPr txBox="1"/>
          <p:nvPr>
            <p:custDataLst>
              <p:tags r:id="rId10"/>
            </p:custDataLst>
          </p:nvPr>
        </p:nvSpPr>
        <p:spPr>
          <a:xfrm>
            <a:off x="1071871" y="2200082"/>
            <a:ext cx="2244631" cy="453442"/>
          </a:xfrm>
          <a:prstGeom prst="rect"/>
          <a:noFill/>
        </p:spPr>
        <p:txBody>
          <a:bodyPr anchor="b" anchorCtr="0" wrap="square">
            <a:no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r"/>
            <a:r>
              <a:rPr altLang="zh-CN" dirty="0" sz="1400" lang="en-US">
                <a:solidFill>
                  <a:schemeClr val="accent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dirty="0" sz="1400" lang="en-US">
              <a:solidFill>
                <a:schemeClr val="accent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8995" name="文本框 105"/>
          <p:cNvSpPr txBox="1"/>
          <p:nvPr>
            <p:custDataLst>
              <p:tags r:id="rId11"/>
            </p:custDataLst>
          </p:nvPr>
        </p:nvSpPr>
        <p:spPr>
          <a:xfrm>
            <a:off x="1145735" y="2664549"/>
            <a:ext cx="2170767" cy="711985"/>
          </a:xfrm>
          <a:prstGeom prst="rect"/>
        </p:spPr>
        <p:txBody>
          <a:bodyPr bIns="46800" lIns="90000" rIns="90000" tIns="46800" wrap="square">
            <a:normAutofit/>
          </a:bodyPr>
          <a:lstStyle>
            <a:defPPr>
              <a:defRPr lang="zh-CN"/>
            </a:defPPr>
            <a:lvl1pPr algn="just">
              <a:defRPr sz="1400">
                <a:solidFill>
                  <a:srgbClr val="474546"/>
                </a:solidFill>
              </a:defRPr>
            </a:lvl1pPr>
          </a:lstStyle>
          <a:p>
            <a:pPr algn="r"/>
            <a:r>
              <a:rPr altLang="zh-CN" dirty="0" sz="1050" lang="en-US">
                <a:solidFill>
                  <a:schemeClr val="tx1"/>
                </a:solidFill>
                <a:sym typeface="+mn-lt"/>
              </a:rPr>
              <a:t>Click here to add the text.</a:t>
            </a:r>
            <a:endParaRPr altLang="zh-CN" dirty="0" sz="1050" lang="en-US">
              <a:solidFill>
                <a:schemeClr val="tx1"/>
              </a:solidFill>
              <a:sym typeface="+mn-l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2" name="图片占位符 28"/>
          <p:cNvPicPr>
            <a:picLocks noChangeAspect="1" noGrp="1"/>
          </p:cNvPicPr>
          <p:nvPr>
            <p:ph type="pic" sz="quarter" idx="13"/>
          </p:nvPr>
        </p:nvPicPr>
        <p:blipFill>
          <a:blip xmlns:r="http://schemas.openxmlformats.org/officeDocument/2006/relationships" r:embed="rId1"/>
          <a:srcRect t="32472" b="32472"/>
          <a:stretch>
            <a:fillRect/>
          </a:stretch>
        </p:blipFill>
        <p:spPr/>
      </p:pic>
      <p:grpSp>
        <p:nvGrpSpPr>
          <p:cNvPr id="138" name="Group 4"/>
          <p:cNvGrpSpPr>
            <a:grpSpLocks noChangeAspect="1"/>
          </p:cNvGrpSpPr>
          <p:nvPr/>
        </p:nvGrpSpPr>
        <p:grpSpPr bwMode="auto">
          <a:xfrm>
            <a:off x="2491763" y="5721966"/>
            <a:ext cx="283070" cy="296877"/>
            <a:chOff x="1772" y="251"/>
            <a:chExt cx="205" cy="215"/>
          </a:xfrm>
          <a:solidFill>
            <a:schemeClr val="bg1"/>
          </a:solidFill>
        </p:grpSpPr>
        <p:sp>
          <p:nvSpPr>
            <p:cNvPr id="1049001" name="Freeform 6"/>
            <p:cNvSpPr/>
            <p:nvPr/>
          </p:nvSpPr>
          <p:spPr bwMode="auto">
            <a:xfrm>
              <a:off x="1772" y="403"/>
              <a:ext cx="49" cy="63"/>
            </a:xfrm>
            <a:custGeom>
              <a:avLst/>
              <a:gdLst>
                <a:gd name="T0" fmla="*/ 146 w 733"/>
                <a:gd name="T1" fmla="*/ 0 h 954"/>
                <a:gd name="T2" fmla="*/ 586 w 733"/>
                <a:gd name="T3" fmla="*/ 0 h 954"/>
                <a:gd name="T4" fmla="*/ 617 w 733"/>
                <a:gd name="T5" fmla="*/ 3 h 954"/>
                <a:gd name="T6" fmla="*/ 644 w 733"/>
                <a:gd name="T7" fmla="*/ 12 h 954"/>
                <a:gd name="T8" fmla="*/ 669 w 733"/>
                <a:gd name="T9" fmla="*/ 25 h 954"/>
                <a:gd name="T10" fmla="*/ 691 w 733"/>
                <a:gd name="T11" fmla="*/ 44 h 954"/>
                <a:gd name="T12" fmla="*/ 708 w 733"/>
                <a:gd name="T13" fmla="*/ 65 h 954"/>
                <a:gd name="T14" fmla="*/ 722 w 733"/>
                <a:gd name="T15" fmla="*/ 90 h 954"/>
                <a:gd name="T16" fmla="*/ 730 w 733"/>
                <a:gd name="T17" fmla="*/ 118 h 954"/>
                <a:gd name="T18" fmla="*/ 733 w 733"/>
                <a:gd name="T19" fmla="*/ 147 h 954"/>
                <a:gd name="T20" fmla="*/ 733 w 733"/>
                <a:gd name="T21" fmla="*/ 807 h 954"/>
                <a:gd name="T22" fmla="*/ 730 w 733"/>
                <a:gd name="T23" fmla="*/ 836 h 954"/>
                <a:gd name="T24" fmla="*/ 722 w 733"/>
                <a:gd name="T25" fmla="*/ 864 h 954"/>
                <a:gd name="T26" fmla="*/ 708 w 733"/>
                <a:gd name="T27" fmla="*/ 889 h 954"/>
                <a:gd name="T28" fmla="*/ 691 w 733"/>
                <a:gd name="T29" fmla="*/ 910 h 954"/>
                <a:gd name="T30" fmla="*/ 669 w 733"/>
                <a:gd name="T31" fmla="*/ 929 h 954"/>
                <a:gd name="T32" fmla="*/ 644 w 733"/>
                <a:gd name="T33" fmla="*/ 942 h 954"/>
                <a:gd name="T34" fmla="*/ 617 w 733"/>
                <a:gd name="T35" fmla="*/ 951 h 954"/>
                <a:gd name="T36" fmla="*/ 586 w 733"/>
                <a:gd name="T37" fmla="*/ 954 h 954"/>
                <a:gd name="T38" fmla="*/ 146 w 733"/>
                <a:gd name="T39" fmla="*/ 954 h 954"/>
                <a:gd name="T40" fmla="*/ 117 w 733"/>
                <a:gd name="T41" fmla="*/ 951 h 954"/>
                <a:gd name="T42" fmla="*/ 89 w 733"/>
                <a:gd name="T43" fmla="*/ 942 h 954"/>
                <a:gd name="T44" fmla="*/ 65 w 733"/>
                <a:gd name="T45" fmla="*/ 929 h 954"/>
                <a:gd name="T46" fmla="*/ 43 w 733"/>
                <a:gd name="T47" fmla="*/ 910 h 954"/>
                <a:gd name="T48" fmla="*/ 25 w 733"/>
                <a:gd name="T49" fmla="*/ 889 h 954"/>
                <a:gd name="T50" fmla="*/ 11 w 733"/>
                <a:gd name="T51" fmla="*/ 864 h 954"/>
                <a:gd name="T52" fmla="*/ 3 w 733"/>
                <a:gd name="T53" fmla="*/ 836 h 954"/>
                <a:gd name="T54" fmla="*/ 0 w 733"/>
                <a:gd name="T55" fmla="*/ 807 h 954"/>
                <a:gd name="T56" fmla="*/ 0 w 733"/>
                <a:gd name="T57" fmla="*/ 147 h 954"/>
                <a:gd name="T58" fmla="*/ 3 w 733"/>
                <a:gd name="T59" fmla="*/ 118 h 954"/>
                <a:gd name="T60" fmla="*/ 11 w 733"/>
                <a:gd name="T61" fmla="*/ 90 h 954"/>
                <a:gd name="T62" fmla="*/ 25 w 733"/>
                <a:gd name="T63" fmla="*/ 65 h 954"/>
                <a:gd name="T64" fmla="*/ 43 w 733"/>
                <a:gd name="T65" fmla="*/ 44 h 954"/>
                <a:gd name="T66" fmla="*/ 65 w 733"/>
                <a:gd name="T67" fmla="*/ 25 h 954"/>
                <a:gd name="T68" fmla="*/ 89 w 733"/>
                <a:gd name="T69" fmla="*/ 12 h 954"/>
                <a:gd name="T70" fmla="*/ 117 w 733"/>
                <a:gd name="T71" fmla="*/ 3 h 954"/>
                <a:gd name="T72" fmla="*/ 146 w 733"/>
                <a:gd name="T73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3" h="954">
                  <a:moveTo>
                    <a:pt x="146" y="0"/>
                  </a:moveTo>
                  <a:lnTo>
                    <a:pt x="586" y="0"/>
                  </a:lnTo>
                  <a:lnTo>
                    <a:pt x="617" y="3"/>
                  </a:lnTo>
                  <a:lnTo>
                    <a:pt x="644" y="12"/>
                  </a:lnTo>
                  <a:lnTo>
                    <a:pt x="669" y="25"/>
                  </a:lnTo>
                  <a:lnTo>
                    <a:pt x="691" y="44"/>
                  </a:lnTo>
                  <a:lnTo>
                    <a:pt x="708" y="65"/>
                  </a:lnTo>
                  <a:lnTo>
                    <a:pt x="722" y="90"/>
                  </a:lnTo>
                  <a:lnTo>
                    <a:pt x="730" y="118"/>
                  </a:lnTo>
                  <a:lnTo>
                    <a:pt x="733" y="147"/>
                  </a:lnTo>
                  <a:lnTo>
                    <a:pt x="733" y="807"/>
                  </a:lnTo>
                  <a:lnTo>
                    <a:pt x="730" y="836"/>
                  </a:lnTo>
                  <a:lnTo>
                    <a:pt x="722" y="864"/>
                  </a:lnTo>
                  <a:lnTo>
                    <a:pt x="708" y="889"/>
                  </a:lnTo>
                  <a:lnTo>
                    <a:pt x="691" y="910"/>
                  </a:lnTo>
                  <a:lnTo>
                    <a:pt x="669" y="929"/>
                  </a:lnTo>
                  <a:lnTo>
                    <a:pt x="644" y="942"/>
                  </a:lnTo>
                  <a:lnTo>
                    <a:pt x="617" y="951"/>
                  </a:lnTo>
                  <a:lnTo>
                    <a:pt x="586" y="954"/>
                  </a:lnTo>
                  <a:lnTo>
                    <a:pt x="146" y="954"/>
                  </a:lnTo>
                  <a:lnTo>
                    <a:pt x="117" y="951"/>
                  </a:lnTo>
                  <a:lnTo>
                    <a:pt x="89" y="942"/>
                  </a:lnTo>
                  <a:lnTo>
                    <a:pt x="65" y="929"/>
                  </a:lnTo>
                  <a:lnTo>
                    <a:pt x="43" y="910"/>
                  </a:lnTo>
                  <a:lnTo>
                    <a:pt x="25" y="889"/>
                  </a:lnTo>
                  <a:lnTo>
                    <a:pt x="11" y="864"/>
                  </a:lnTo>
                  <a:lnTo>
                    <a:pt x="3" y="836"/>
                  </a:lnTo>
                  <a:lnTo>
                    <a:pt x="0" y="807"/>
                  </a:lnTo>
                  <a:lnTo>
                    <a:pt x="0" y="147"/>
                  </a:lnTo>
                  <a:lnTo>
                    <a:pt x="3" y="118"/>
                  </a:lnTo>
                  <a:lnTo>
                    <a:pt x="11" y="90"/>
                  </a:lnTo>
                  <a:lnTo>
                    <a:pt x="25" y="65"/>
                  </a:lnTo>
                  <a:lnTo>
                    <a:pt x="43" y="44"/>
                  </a:lnTo>
                  <a:lnTo>
                    <a:pt x="65" y="25"/>
                  </a:lnTo>
                  <a:lnTo>
                    <a:pt x="89" y="12"/>
                  </a:lnTo>
                  <a:lnTo>
                    <a:pt x="117" y="3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2" name="Freeform 7"/>
            <p:cNvSpPr/>
            <p:nvPr/>
          </p:nvSpPr>
          <p:spPr bwMode="auto">
            <a:xfrm>
              <a:off x="1848" y="369"/>
              <a:ext cx="49" cy="97"/>
            </a:xfrm>
            <a:custGeom>
              <a:avLst/>
              <a:gdLst>
                <a:gd name="T0" fmla="*/ 147 w 734"/>
                <a:gd name="T1" fmla="*/ 0 h 1467"/>
                <a:gd name="T2" fmla="*/ 588 w 734"/>
                <a:gd name="T3" fmla="*/ 0 h 1467"/>
                <a:gd name="T4" fmla="*/ 617 w 734"/>
                <a:gd name="T5" fmla="*/ 3 h 1467"/>
                <a:gd name="T6" fmla="*/ 644 w 734"/>
                <a:gd name="T7" fmla="*/ 12 h 1467"/>
                <a:gd name="T8" fmla="*/ 670 w 734"/>
                <a:gd name="T9" fmla="*/ 25 h 1467"/>
                <a:gd name="T10" fmla="*/ 691 w 734"/>
                <a:gd name="T11" fmla="*/ 44 h 1467"/>
                <a:gd name="T12" fmla="*/ 709 w 734"/>
                <a:gd name="T13" fmla="*/ 65 h 1467"/>
                <a:gd name="T14" fmla="*/ 722 w 734"/>
                <a:gd name="T15" fmla="*/ 90 h 1467"/>
                <a:gd name="T16" fmla="*/ 731 w 734"/>
                <a:gd name="T17" fmla="*/ 118 h 1467"/>
                <a:gd name="T18" fmla="*/ 734 w 734"/>
                <a:gd name="T19" fmla="*/ 147 h 1467"/>
                <a:gd name="T20" fmla="*/ 734 w 734"/>
                <a:gd name="T21" fmla="*/ 1320 h 1467"/>
                <a:gd name="T22" fmla="*/ 731 w 734"/>
                <a:gd name="T23" fmla="*/ 1349 h 1467"/>
                <a:gd name="T24" fmla="*/ 722 w 734"/>
                <a:gd name="T25" fmla="*/ 1377 h 1467"/>
                <a:gd name="T26" fmla="*/ 709 w 734"/>
                <a:gd name="T27" fmla="*/ 1402 h 1467"/>
                <a:gd name="T28" fmla="*/ 691 w 734"/>
                <a:gd name="T29" fmla="*/ 1423 h 1467"/>
                <a:gd name="T30" fmla="*/ 670 w 734"/>
                <a:gd name="T31" fmla="*/ 1442 h 1467"/>
                <a:gd name="T32" fmla="*/ 644 w 734"/>
                <a:gd name="T33" fmla="*/ 1455 h 1467"/>
                <a:gd name="T34" fmla="*/ 617 w 734"/>
                <a:gd name="T35" fmla="*/ 1464 h 1467"/>
                <a:gd name="T36" fmla="*/ 588 w 734"/>
                <a:gd name="T37" fmla="*/ 1467 h 1467"/>
                <a:gd name="T38" fmla="*/ 147 w 734"/>
                <a:gd name="T39" fmla="*/ 1467 h 1467"/>
                <a:gd name="T40" fmla="*/ 118 w 734"/>
                <a:gd name="T41" fmla="*/ 1464 h 1467"/>
                <a:gd name="T42" fmla="*/ 90 w 734"/>
                <a:gd name="T43" fmla="*/ 1455 h 1467"/>
                <a:gd name="T44" fmla="*/ 65 w 734"/>
                <a:gd name="T45" fmla="*/ 1442 h 1467"/>
                <a:gd name="T46" fmla="*/ 44 w 734"/>
                <a:gd name="T47" fmla="*/ 1423 h 1467"/>
                <a:gd name="T48" fmla="*/ 26 w 734"/>
                <a:gd name="T49" fmla="*/ 1402 h 1467"/>
                <a:gd name="T50" fmla="*/ 12 w 734"/>
                <a:gd name="T51" fmla="*/ 1377 h 1467"/>
                <a:gd name="T52" fmla="*/ 3 w 734"/>
                <a:gd name="T53" fmla="*/ 1349 h 1467"/>
                <a:gd name="T54" fmla="*/ 0 w 734"/>
                <a:gd name="T55" fmla="*/ 1320 h 1467"/>
                <a:gd name="T56" fmla="*/ 0 w 734"/>
                <a:gd name="T57" fmla="*/ 147 h 1467"/>
                <a:gd name="T58" fmla="*/ 3 w 734"/>
                <a:gd name="T59" fmla="*/ 118 h 1467"/>
                <a:gd name="T60" fmla="*/ 12 w 734"/>
                <a:gd name="T61" fmla="*/ 90 h 1467"/>
                <a:gd name="T62" fmla="*/ 26 w 734"/>
                <a:gd name="T63" fmla="*/ 65 h 1467"/>
                <a:gd name="T64" fmla="*/ 44 w 734"/>
                <a:gd name="T65" fmla="*/ 44 h 1467"/>
                <a:gd name="T66" fmla="*/ 65 w 734"/>
                <a:gd name="T67" fmla="*/ 25 h 1467"/>
                <a:gd name="T68" fmla="*/ 90 w 734"/>
                <a:gd name="T69" fmla="*/ 12 h 1467"/>
                <a:gd name="T70" fmla="*/ 118 w 734"/>
                <a:gd name="T71" fmla="*/ 3 h 1467"/>
                <a:gd name="T72" fmla="*/ 147 w 734"/>
                <a:gd name="T73" fmla="*/ 0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4" h="1467">
                  <a:moveTo>
                    <a:pt x="147" y="0"/>
                  </a:moveTo>
                  <a:lnTo>
                    <a:pt x="588" y="0"/>
                  </a:lnTo>
                  <a:lnTo>
                    <a:pt x="617" y="3"/>
                  </a:lnTo>
                  <a:lnTo>
                    <a:pt x="644" y="12"/>
                  </a:lnTo>
                  <a:lnTo>
                    <a:pt x="670" y="25"/>
                  </a:lnTo>
                  <a:lnTo>
                    <a:pt x="691" y="44"/>
                  </a:lnTo>
                  <a:lnTo>
                    <a:pt x="709" y="65"/>
                  </a:lnTo>
                  <a:lnTo>
                    <a:pt x="722" y="90"/>
                  </a:lnTo>
                  <a:lnTo>
                    <a:pt x="731" y="118"/>
                  </a:lnTo>
                  <a:lnTo>
                    <a:pt x="734" y="147"/>
                  </a:lnTo>
                  <a:lnTo>
                    <a:pt x="734" y="1320"/>
                  </a:lnTo>
                  <a:lnTo>
                    <a:pt x="731" y="1349"/>
                  </a:lnTo>
                  <a:lnTo>
                    <a:pt x="722" y="1377"/>
                  </a:lnTo>
                  <a:lnTo>
                    <a:pt x="709" y="1402"/>
                  </a:lnTo>
                  <a:lnTo>
                    <a:pt x="691" y="1423"/>
                  </a:lnTo>
                  <a:lnTo>
                    <a:pt x="670" y="1442"/>
                  </a:lnTo>
                  <a:lnTo>
                    <a:pt x="644" y="1455"/>
                  </a:lnTo>
                  <a:lnTo>
                    <a:pt x="617" y="1464"/>
                  </a:lnTo>
                  <a:lnTo>
                    <a:pt x="588" y="1467"/>
                  </a:lnTo>
                  <a:lnTo>
                    <a:pt x="147" y="1467"/>
                  </a:lnTo>
                  <a:lnTo>
                    <a:pt x="118" y="1464"/>
                  </a:lnTo>
                  <a:lnTo>
                    <a:pt x="90" y="1455"/>
                  </a:lnTo>
                  <a:lnTo>
                    <a:pt x="65" y="1442"/>
                  </a:lnTo>
                  <a:lnTo>
                    <a:pt x="44" y="1423"/>
                  </a:lnTo>
                  <a:lnTo>
                    <a:pt x="26" y="1402"/>
                  </a:lnTo>
                  <a:lnTo>
                    <a:pt x="12" y="1377"/>
                  </a:lnTo>
                  <a:lnTo>
                    <a:pt x="3" y="1349"/>
                  </a:lnTo>
                  <a:lnTo>
                    <a:pt x="0" y="1320"/>
                  </a:lnTo>
                  <a:lnTo>
                    <a:pt x="0" y="147"/>
                  </a:lnTo>
                  <a:lnTo>
                    <a:pt x="3" y="118"/>
                  </a:lnTo>
                  <a:lnTo>
                    <a:pt x="12" y="90"/>
                  </a:lnTo>
                  <a:lnTo>
                    <a:pt x="26" y="65"/>
                  </a:lnTo>
                  <a:lnTo>
                    <a:pt x="44" y="44"/>
                  </a:lnTo>
                  <a:lnTo>
                    <a:pt x="65" y="25"/>
                  </a:lnTo>
                  <a:lnTo>
                    <a:pt x="90" y="12"/>
                  </a:lnTo>
                  <a:lnTo>
                    <a:pt x="118" y="3"/>
                  </a:lnTo>
                  <a:lnTo>
                    <a:pt x="1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3" name="Freeform 8"/>
            <p:cNvSpPr/>
            <p:nvPr/>
          </p:nvSpPr>
          <p:spPr bwMode="auto">
            <a:xfrm>
              <a:off x="1924" y="329"/>
              <a:ext cx="49" cy="137"/>
            </a:xfrm>
            <a:custGeom>
              <a:avLst/>
              <a:gdLst>
                <a:gd name="T0" fmla="*/ 146 w 734"/>
                <a:gd name="T1" fmla="*/ 0 h 2053"/>
                <a:gd name="T2" fmla="*/ 587 w 734"/>
                <a:gd name="T3" fmla="*/ 0 h 2053"/>
                <a:gd name="T4" fmla="*/ 616 w 734"/>
                <a:gd name="T5" fmla="*/ 3 h 2053"/>
                <a:gd name="T6" fmla="*/ 644 w 734"/>
                <a:gd name="T7" fmla="*/ 11 h 2053"/>
                <a:gd name="T8" fmla="*/ 669 w 734"/>
                <a:gd name="T9" fmla="*/ 25 h 2053"/>
                <a:gd name="T10" fmla="*/ 690 w 734"/>
                <a:gd name="T11" fmla="*/ 43 h 2053"/>
                <a:gd name="T12" fmla="*/ 708 w 734"/>
                <a:gd name="T13" fmla="*/ 65 h 2053"/>
                <a:gd name="T14" fmla="*/ 722 w 734"/>
                <a:gd name="T15" fmla="*/ 89 h 2053"/>
                <a:gd name="T16" fmla="*/ 731 w 734"/>
                <a:gd name="T17" fmla="*/ 117 h 2053"/>
                <a:gd name="T18" fmla="*/ 734 w 734"/>
                <a:gd name="T19" fmla="*/ 146 h 2053"/>
                <a:gd name="T20" fmla="*/ 734 w 734"/>
                <a:gd name="T21" fmla="*/ 1906 h 2053"/>
                <a:gd name="T22" fmla="*/ 731 w 734"/>
                <a:gd name="T23" fmla="*/ 1935 h 2053"/>
                <a:gd name="T24" fmla="*/ 722 w 734"/>
                <a:gd name="T25" fmla="*/ 1963 h 2053"/>
                <a:gd name="T26" fmla="*/ 708 w 734"/>
                <a:gd name="T27" fmla="*/ 1988 h 2053"/>
                <a:gd name="T28" fmla="*/ 690 w 734"/>
                <a:gd name="T29" fmla="*/ 2009 h 2053"/>
                <a:gd name="T30" fmla="*/ 669 w 734"/>
                <a:gd name="T31" fmla="*/ 2028 h 2053"/>
                <a:gd name="T32" fmla="*/ 644 w 734"/>
                <a:gd name="T33" fmla="*/ 2041 h 2053"/>
                <a:gd name="T34" fmla="*/ 616 w 734"/>
                <a:gd name="T35" fmla="*/ 2050 h 2053"/>
                <a:gd name="T36" fmla="*/ 587 w 734"/>
                <a:gd name="T37" fmla="*/ 2053 h 2053"/>
                <a:gd name="T38" fmla="*/ 146 w 734"/>
                <a:gd name="T39" fmla="*/ 2053 h 2053"/>
                <a:gd name="T40" fmla="*/ 117 w 734"/>
                <a:gd name="T41" fmla="*/ 2050 h 2053"/>
                <a:gd name="T42" fmla="*/ 90 w 734"/>
                <a:gd name="T43" fmla="*/ 2041 h 2053"/>
                <a:gd name="T44" fmla="*/ 64 w 734"/>
                <a:gd name="T45" fmla="*/ 2028 h 2053"/>
                <a:gd name="T46" fmla="*/ 43 w 734"/>
                <a:gd name="T47" fmla="*/ 2009 h 2053"/>
                <a:gd name="T48" fmla="*/ 25 w 734"/>
                <a:gd name="T49" fmla="*/ 1988 h 2053"/>
                <a:gd name="T50" fmla="*/ 12 w 734"/>
                <a:gd name="T51" fmla="*/ 1963 h 2053"/>
                <a:gd name="T52" fmla="*/ 3 w 734"/>
                <a:gd name="T53" fmla="*/ 1935 h 2053"/>
                <a:gd name="T54" fmla="*/ 0 w 734"/>
                <a:gd name="T55" fmla="*/ 1906 h 2053"/>
                <a:gd name="T56" fmla="*/ 0 w 734"/>
                <a:gd name="T57" fmla="*/ 146 h 2053"/>
                <a:gd name="T58" fmla="*/ 3 w 734"/>
                <a:gd name="T59" fmla="*/ 117 h 2053"/>
                <a:gd name="T60" fmla="*/ 12 w 734"/>
                <a:gd name="T61" fmla="*/ 89 h 2053"/>
                <a:gd name="T62" fmla="*/ 25 w 734"/>
                <a:gd name="T63" fmla="*/ 65 h 2053"/>
                <a:gd name="T64" fmla="*/ 43 w 734"/>
                <a:gd name="T65" fmla="*/ 43 h 2053"/>
                <a:gd name="T66" fmla="*/ 64 w 734"/>
                <a:gd name="T67" fmla="*/ 25 h 2053"/>
                <a:gd name="T68" fmla="*/ 90 w 734"/>
                <a:gd name="T69" fmla="*/ 11 h 2053"/>
                <a:gd name="T70" fmla="*/ 117 w 734"/>
                <a:gd name="T71" fmla="*/ 3 h 2053"/>
                <a:gd name="T72" fmla="*/ 146 w 734"/>
                <a:gd name="T73" fmla="*/ 0 h 2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4" h="2053">
                  <a:moveTo>
                    <a:pt x="146" y="0"/>
                  </a:moveTo>
                  <a:lnTo>
                    <a:pt x="587" y="0"/>
                  </a:lnTo>
                  <a:lnTo>
                    <a:pt x="616" y="3"/>
                  </a:lnTo>
                  <a:lnTo>
                    <a:pt x="644" y="11"/>
                  </a:lnTo>
                  <a:lnTo>
                    <a:pt x="669" y="25"/>
                  </a:lnTo>
                  <a:lnTo>
                    <a:pt x="690" y="43"/>
                  </a:lnTo>
                  <a:lnTo>
                    <a:pt x="708" y="65"/>
                  </a:lnTo>
                  <a:lnTo>
                    <a:pt x="722" y="89"/>
                  </a:lnTo>
                  <a:lnTo>
                    <a:pt x="731" y="117"/>
                  </a:lnTo>
                  <a:lnTo>
                    <a:pt x="734" y="146"/>
                  </a:lnTo>
                  <a:lnTo>
                    <a:pt x="734" y="1906"/>
                  </a:lnTo>
                  <a:lnTo>
                    <a:pt x="731" y="1935"/>
                  </a:lnTo>
                  <a:lnTo>
                    <a:pt x="722" y="1963"/>
                  </a:lnTo>
                  <a:lnTo>
                    <a:pt x="708" y="1988"/>
                  </a:lnTo>
                  <a:lnTo>
                    <a:pt x="690" y="2009"/>
                  </a:lnTo>
                  <a:lnTo>
                    <a:pt x="669" y="2028"/>
                  </a:lnTo>
                  <a:lnTo>
                    <a:pt x="644" y="2041"/>
                  </a:lnTo>
                  <a:lnTo>
                    <a:pt x="616" y="2050"/>
                  </a:lnTo>
                  <a:lnTo>
                    <a:pt x="587" y="2053"/>
                  </a:lnTo>
                  <a:lnTo>
                    <a:pt x="146" y="2053"/>
                  </a:lnTo>
                  <a:lnTo>
                    <a:pt x="117" y="2050"/>
                  </a:lnTo>
                  <a:lnTo>
                    <a:pt x="90" y="2041"/>
                  </a:lnTo>
                  <a:lnTo>
                    <a:pt x="64" y="2028"/>
                  </a:lnTo>
                  <a:lnTo>
                    <a:pt x="43" y="2009"/>
                  </a:lnTo>
                  <a:lnTo>
                    <a:pt x="25" y="1988"/>
                  </a:lnTo>
                  <a:lnTo>
                    <a:pt x="12" y="1963"/>
                  </a:lnTo>
                  <a:lnTo>
                    <a:pt x="3" y="1935"/>
                  </a:lnTo>
                  <a:lnTo>
                    <a:pt x="0" y="1906"/>
                  </a:lnTo>
                  <a:lnTo>
                    <a:pt x="0" y="146"/>
                  </a:lnTo>
                  <a:lnTo>
                    <a:pt x="3" y="117"/>
                  </a:lnTo>
                  <a:lnTo>
                    <a:pt x="12" y="89"/>
                  </a:lnTo>
                  <a:lnTo>
                    <a:pt x="25" y="65"/>
                  </a:lnTo>
                  <a:lnTo>
                    <a:pt x="43" y="43"/>
                  </a:lnTo>
                  <a:lnTo>
                    <a:pt x="64" y="25"/>
                  </a:lnTo>
                  <a:lnTo>
                    <a:pt x="90" y="11"/>
                  </a:lnTo>
                  <a:lnTo>
                    <a:pt x="117" y="3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4" name="Freeform 9"/>
            <p:cNvSpPr/>
            <p:nvPr/>
          </p:nvSpPr>
          <p:spPr bwMode="auto">
            <a:xfrm>
              <a:off x="1941" y="251"/>
              <a:ext cx="14" cy="14"/>
            </a:xfrm>
            <a:custGeom>
              <a:avLst/>
              <a:gdLst>
                <a:gd name="T0" fmla="*/ 105 w 209"/>
                <a:gd name="T1" fmla="*/ 0 h 209"/>
                <a:gd name="T2" fmla="*/ 105 w 209"/>
                <a:gd name="T3" fmla="*/ 0 h 209"/>
                <a:gd name="T4" fmla="*/ 129 w 209"/>
                <a:gd name="T5" fmla="*/ 4 h 209"/>
                <a:gd name="T6" fmla="*/ 150 w 209"/>
                <a:gd name="T7" fmla="*/ 11 h 209"/>
                <a:gd name="T8" fmla="*/ 171 w 209"/>
                <a:gd name="T9" fmla="*/ 23 h 209"/>
                <a:gd name="T10" fmla="*/ 187 w 209"/>
                <a:gd name="T11" fmla="*/ 39 h 209"/>
                <a:gd name="T12" fmla="*/ 199 w 209"/>
                <a:gd name="T13" fmla="*/ 59 h 209"/>
                <a:gd name="T14" fmla="*/ 207 w 209"/>
                <a:gd name="T15" fmla="*/ 81 h 209"/>
                <a:gd name="T16" fmla="*/ 209 w 209"/>
                <a:gd name="T17" fmla="*/ 105 h 209"/>
                <a:gd name="T18" fmla="*/ 207 w 209"/>
                <a:gd name="T19" fmla="*/ 129 h 209"/>
                <a:gd name="T20" fmla="*/ 199 w 209"/>
                <a:gd name="T21" fmla="*/ 150 h 209"/>
                <a:gd name="T22" fmla="*/ 187 w 209"/>
                <a:gd name="T23" fmla="*/ 170 h 209"/>
                <a:gd name="T24" fmla="*/ 171 w 209"/>
                <a:gd name="T25" fmla="*/ 186 h 209"/>
                <a:gd name="T26" fmla="*/ 150 w 209"/>
                <a:gd name="T27" fmla="*/ 198 h 209"/>
                <a:gd name="T28" fmla="*/ 129 w 209"/>
                <a:gd name="T29" fmla="*/ 206 h 209"/>
                <a:gd name="T30" fmla="*/ 105 w 209"/>
                <a:gd name="T31" fmla="*/ 209 h 209"/>
                <a:gd name="T32" fmla="*/ 81 w 209"/>
                <a:gd name="T33" fmla="*/ 206 h 209"/>
                <a:gd name="T34" fmla="*/ 59 w 209"/>
                <a:gd name="T35" fmla="*/ 198 h 209"/>
                <a:gd name="T36" fmla="*/ 40 w 209"/>
                <a:gd name="T37" fmla="*/ 186 h 209"/>
                <a:gd name="T38" fmla="*/ 23 w 209"/>
                <a:gd name="T39" fmla="*/ 170 h 209"/>
                <a:gd name="T40" fmla="*/ 11 w 209"/>
                <a:gd name="T41" fmla="*/ 150 h 209"/>
                <a:gd name="T42" fmla="*/ 3 w 209"/>
                <a:gd name="T43" fmla="*/ 129 h 209"/>
                <a:gd name="T44" fmla="*/ 0 w 209"/>
                <a:gd name="T45" fmla="*/ 105 h 209"/>
                <a:gd name="T46" fmla="*/ 3 w 209"/>
                <a:gd name="T47" fmla="*/ 81 h 209"/>
                <a:gd name="T48" fmla="*/ 11 w 209"/>
                <a:gd name="T49" fmla="*/ 59 h 209"/>
                <a:gd name="T50" fmla="*/ 23 w 209"/>
                <a:gd name="T51" fmla="*/ 39 h 209"/>
                <a:gd name="T52" fmla="*/ 40 w 209"/>
                <a:gd name="T53" fmla="*/ 23 h 209"/>
                <a:gd name="T54" fmla="*/ 59 w 209"/>
                <a:gd name="T55" fmla="*/ 11 h 209"/>
                <a:gd name="T56" fmla="*/ 81 w 209"/>
                <a:gd name="T57" fmla="*/ 4 h 209"/>
                <a:gd name="T58" fmla="*/ 105 w 209"/>
                <a:gd name="T5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9" h="209">
                  <a:moveTo>
                    <a:pt x="105" y="0"/>
                  </a:moveTo>
                  <a:lnTo>
                    <a:pt x="105" y="0"/>
                  </a:lnTo>
                  <a:lnTo>
                    <a:pt x="129" y="4"/>
                  </a:lnTo>
                  <a:lnTo>
                    <a:pt x="150" y="11"/>
                  </a:lnTo>
                  <a:lnTo>
                    <a:pt x="171" y="23"/>
                  </a:lnTo>
                  <a:lnTo>
                    <a:pt x="187" y="39"/>
                  </a:lnTo>
                  <a:lnTo>
                    <a:pt x="199" y="59"/>
                  </a:lnTo>
                  <a:lnTo>
                    <a:pt x="207" y="81"/>
                  </a:lnTo>
                  <a:lnTo>
                    <a:pt x="209" y="105"/>
                  </a:lnTo>
                  <a:lnTo>
                    <a:pt x="207" y="129"/>
                  </a:lnTo>
                  <a:lnTo>
                    <a:pt x="199" y="150"/>
                  </a:lnTo>
                  <a:lnTo>
                    <a:pt x="187" y="170"/>
                  </a:lnTo>
                  <a:lnTo>
                    <a:pt x="171" y="186"/>
                  </a:lnTo>
                  <a:lnTo>
                    <a:pt x="150" y="198"/>
                  </a:lnTo>
                  <a:lnTo>
                    <a:pt x="129" y="206"/>
                  </a:lnTo>
                  <a:lnTo>
                    <a:pt x="105" y="209"/>
                  </a:lnTo>
                  <a:lnTo>
                    <a:pt x="81" y="206"/>
                  </a:lnTo>
                  <a:lnTo>
                    <a:pt x="59" y="198"/>
                  </a:lnTo>
                  <a:lnTo>
                    <a:pt x="40" y="186"/>
                  </a:lnTo>
                  <a:lnTo>
                    <a:pt x="23" y="170"/>
                  </a:lnTo>
                  <a:lnTo>
                    <a:pt x="11" y="150"/>
                  </a:lnTo>
                  <a:lnTo>
                    <a:pt x="3" y="129"/>
                  </a:lnTo>
                  <a:lnTo>
                    <a:pt x="0" y="105"/>
                  </a:lnTo>
                  <a:lnTo>
                    <a:pt x="3" y="81"/>
                  </a:lnTo>
                  <a:lnTo>
                    <a:pt x="11" y="59"/>
                  </a:lnTo>
                  <a:lnTo>
                    <a:pt x="23" y="39"/>
                  </a:lnTo>
                  <a:lnTo>
                    <a:pt x="40" y="23"/>
                  </a:lnTo>
                  <a:lnTo>
                    <a:pt x="59" y="11"/>
                  </a:lnTo>
                  <a:lnTo>
                    <a:pt x="81" y="4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5" name="Freeform 10"/>
            <p:cNvSpPr/>
            <p:nvPr/>
          </p:nvSpPr>
          <p:spPr bwMode="auto">
            <a:xfrm>
              <a:off x="1920" y="254"/>
              <a:ext cx="57" cy="69"/>
            </a:xfrm>
            <a:custGeom>
              <a:avLst/>
              <a:gdLst>
                <a:gd name="T0" fmla="*/ 802 w 853"/>
                <a:gd name="T1" fmla="*/ 0 h 1028"/>
                <a:gd name="T2" fmla="*/ 829 w 853"/>
                <a:gd name="T3" fmla="*/ 11 h 1028"/>
                <a:gd name="T4" fmla="*/ 849 w 853"/>
                <a:gd name="T5" fmla="*/ 37 h 1028"/>
                <a:gd name="T6" fmla="*/ 852 w 853"/>
                <a:gd name="T7" fmla="*/ 66 h 1028"/>
                <a:gd name="T8" fmla="*/ 841 w 853"/>
                <a:gd name="T9" fmla="*/ 94 h 1028"/>
                <a:gd name="T10" fmla="*/ 574 w 853"/>
                <a:gd name="T11" fmla="*/ 296 h 1028"/>
                <a:gd name="T12" fmla="*/ 540 w 853"/>
                <a:gd name="T13" fmla="*/ 308 h 1028"/>
                <a:gd name="T14" fmla="*/ 649 w 853"/>
                <a:gd name="T15" fmla="*/ 953 h 1028"/>
                <a:gd name="T16" fmla="*/ 649 w 853"/>
                <a:gd name="T17" fmla="*/ 983 h 1028"/>
                <a:gd name="T18" fmla="*/ 635 w 853"/>
                <a:gd name="T19" fmla="*/ 1010 h 1028"/>
                <a:gd name="T20" fmla="*/ 608 w 853"/>
                <a:gd name="T21" fmla="*/ 1026 h 1028"/>
                <a:gd name="T22" fmla="*/ 592 w 853"/>
                <a:gd name="T23" fmla="*/ 1028 h 1028"/>
                <a:gd name="T24" fmla="*/ 564 w 853"/>
                <a:gd name="T25" fmla="*/ 1020 h 1028"/>
                <a:gd name="T26" fmla="*/ 541 w 853"/>
                <a:gd name="T27" fmla="*/ 1000 h 1028"/>
                <a:gd name="T28" fmla="*/ 426 w 853"/>
                <a:gd name="T29" fmla="*/ 601 h 1028"/>
                <a:gd name="T30" fmla="*/ 310 w 853"/>
                <a:gd name="T31" fmla="*/ 1000 h 1028"/>
                <a:gd name="T32" fmla="*/ 289 w 853"/>
                <a:gd name="T33" fmla="*/ 1020 h 1028"/>
                <a:gd name="T34" fmla="*/ 259 w 853"/>
                <a:gd name="T35" fmla="*/ 1028 h 1028"/>
                <a:gd name="T36" fmla="*/ 243 w 853"/>
                <a:gd name="T37" fmla="*/ 1026 h 1028"/>
                <a:gd name="T38" fmla="*/ 217 w 853"/>
                <a:gd name="T39" fmla="*/ 1010 h 1028"/>
                <a:gd name="T40" fmla="*/ 202 w 853"/>
                <a:gd name="T41" fmla="*/ 983 h 1028"/>
                <a:gd name="T42" fmla="*/ 202 w 853"/>
                <a:gd name="T43" fmla="*/ 953 h 1028"/>
                <a:gd name="T44" fmla="*/ 311 w 853"/>
                <a:gd name="T45" fmla="*/ 307 h 1028"/>
                <a:gd name="T46" fmla="*/ 278 w 853"/>
                <a:gd name="T47" fmla="*/ 296 h 1028"/>
                <a:gd name="T48" fmla="*/ 12 w 853"/>
                <a:gd name="T49" fmla="*/ 94 h 1028"/>
                <a:gd name="T50" fmla="*/ 0 w 853"/>
                <a:gd name="T51" fmla="*/ 66 h 1028"/>
                <a:gd name="T52" fmla="*/ 3 w 853"/>
                <a:gd name="T53" fmla="*/ 37 h 1028"/>
                <a:gd name="T54" fmla="*/ 22 w 853"/>
                <a:gd name="T55" fmla="*/ 11 h 1028"/>
                <a:gd name="T56" fmla="*/ 49 w 853"/>
                <a:gd name="T57" fmla="*/ 0 h 1028"/>
                <a:gd name="T58" fmla="*/ 80 w 853"/>
                <a:gd name="T59" fmla="*/ 3 h 1028"/>
                <a:gd name="T60" fmla="*/ 332 w 853"/>
                <a:gd name="T61" fmla="*/ 190 h 1028"/>
                <a:gd name="T62" fmla="*/ 386 w 853"/>
                <a:gd name="T63" fmla="*/ 193 h 1028"/>
                <a:gd name="T64" fmla="*/ 411 w 853"/>
                <a:gd name="T65" fmla="*/ 208 h 1028"/>
                <a:gd name="T66" fmla="*/ 426 w 853"/>
                <a:gd name="T67" fmla="*/ 444 h 1028"/>
                <a:gd name="T68" fmla="*/ 441 w 853"/>
                <a:gd name="T69" fmla="*/ 208 h 1028"/>
                <a:gd name="T70" fmla="*/ 466 w 853"/>
                <a:gd name="T71" fmla="*/ 193 h 1028"/>
                <a:gd name="T72" fmla="*/ 519 w 853"/>
                <a:gd name="T73" fmla="*/ 190 h 1028"/>
                <a:gd name="T74" fmla="*/ 773 w 853"/>
                <a:gd name="T75" fmla="*/ 3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53" h="1028">
                  <a:moveTo>
                    <a:pt x="787" y="0"/>
                  </a:moveTo>
                  <a:lnTo>
                    <a:pt x="802" y="0"/>
                  </a:lnTo>
                  <a:lnTo>
                    <a:pt x="816" y="4"/>
                  </a:lnTo>
                  <a:lnTo>
                    <a:pt x="829" y="11"/>
                  </a:lnTo>
                  <a:lnTo>
                    <a:pt x="841" y="23"/>
                  </a:lnTo>
                  <a:lnTo>
                    <a:pt x="849" y="37"/>
                  </a:lnTo>
                  <a:lnTo>
                    <a:pt x="853" y="52"/>
                  </a:lnTo>
                  <a:lnTo>
                    <a:pt x="852" y="66"/>
                  </a:lnTo>
                  <a:lnTo>
                    <a:pt x="848" y="81"/>
                  </a:lnTo>
                  <a:lnTo>
                    <a:pt x="841" y="94"/>
                  </a:lnTo>
                  <a:lnTo>
                    <a:pt x="828" y="106"/>
                  </a:lnTo>
                  <a:lnTo>
                    <a:pt x="574" y="296"/>
                  </a:lnTo>
                  <a:lnTo>
                    <a:pt x="557" y="304"/>
                  </a:lnTo>
                  <a:lnTo>
                    <a:pt x="540" y="308"/>
                  </a:lnTo>
                  <a:lnTo>
                    <a:pt x="540" y="573"/>
                  </a:lnTo>
                  <a:lnTo>
                    <a:pt x="649" y="953"/>
                  </a:lnTo>
                  <a:lnTo>
                    <a:pt x="651" y="968"/>
                  </a:lnTo>
                  <a:lnTo>
                    <a:pt x="649" y="983"/>
                  </a:lnTo>
                  <a:lnTo>
                    <a:pt x="644" y="998"/>
                  </a:lnTo>
                  <a:lnTo>
                    <a:pt x="635" y="1010"/>
                  </a:lnTo>
                  <a:lnTo>
                    <a:pt x="622" y="1019"/>
                  </a:lnTo>
                  <a:lnTo>
                    <a:pt x="608" y="1026"/>
                  </a:lnTo>
                  <a:lnTo>
                    <a:pt x="600" y="1027"/>
                  </a:lnTo>
                  <a:lnTo>
                    <a:pt x="592" y="1028"/>
                  </a:lnTo>
                  <a:lnTo>
                    <a:pt x="577" y="1026"/>
                  </a:lnTo>
                  <a:lnTo>
                    <a:pt x="564" y="1020"/>
                  </a:lnTo>
                  <a:lnTo>
                    <a:pt x="551" y="1012"/>
                  </a:lnTo>
                  <a:lnTo>
                    <a:pt x="541" y="1000"/>
                  </a:lnTo>
                  <a:lnTo>
                    <a:pt x="535" y="985"/>
                  </a:lnTo>
                  <a:lnTo>
                    <a:pt x="426" y="601"/>
                  </a:lnTo>
                  <a:lnTo>
                    <a:pt x="316" y="985"/>
                  </a:lnTo>
                  <a:lnTo>
                    <a:pt x="310" y="1000"/>
                  </a:lnTo>
                  <a:lnTo>
                    <a:pt x="301" y="1012"/>
                  </a:lnTo>
                  <a:lnTo>
                    <a:pt x="289" y="1020"/>
                  </a:lnTo>
                  <a:lnTo>
                    <a:pt x="274" y="1026"/>
                  </a:lnTo>
                  <a:lnTo>
                    <a:pt x="259" y="1028"/>
                  </a:lnTo>
                  <a:lnTo>
                    <a:pt x="251" y="1027"/>
                  </a:lnTo>
                  <a:lnTo>
                    <a:pt x="243" y="1026"/>
                  </a:lnTo>
                  <a:lnTo>
                    <a:pt x="229" y="1019"/>
                  </a:lnTo>
                  <a:lnTo>
                    <a:pt x="217" y="1010"/>
                  </a:lnTo>
                  <a:lnTo>
                    <a:pt x="209" y="998"/>
                  </a:lnTo>
                  <a:lnTo>
                    <a:pt x="202" y="983"/>
                  </a:lnTo>
                  <a:lnTo>
                    <a:pt x="200" y="968"/>
                  </a:lnTo>
                  <a:lnTo>
                    <a:pt x="202" y="953"/>
                  </a:lnTo>
                  <a:lnTo>
                    <a:pt x="311" y="573"/>
                  </a:lnTo>
                  <a:lnTo>
                    <a:pt x="311" y="307"/>
                  </a:lnTo>
                  <a:lnTo>
                    <a:pt x="294" y="304"/>
                  </a:lnTo>
                  <a:lnTo>
                    <a:pt x="278" y="296"/>
                  </a:lnTo>
                  <a:lnTo>
                    <a:pt x="23" y="106"/>
                  </a:lnTo>
                  <a:lnTo>
                    <a:pt x="12" y="94"/>
                  </a:lnTo>
                  <a:lnTo>
                    <a:pt x="4" y="81"/>
                  </a:lnTo>
                  <a:lnTo>
                    <a:pt x="0" y="66"/>
                  </a:lnTo>
                  <a:lnTo>
                    <a:pt x="0" y="52"/>
                  </a:lnTo>
                  <a:lnTo>
                    <a:pt x="3" y="37"/>
                  </a:lnTo>
                  <a:lnTo>
                    <a:pt x="11" y="23"/>
                  </a:lnTo>
                  <a:lnTo>
                    <a:pt x="22" y="11"/>
                  </a:lnTo>
                  <a:lnTo>
                    <a:pt x="35" y="4"/>
                  </a:lnTo>
                  <a:lnTo>
                    <a:pt x="49" y="0"/>
                  </a:lnTo>
                  <a:lnTo>
                    <a:pt x="64" y="0"/>
                  </a:lnTo>
                  <a:lnTo>
                    <a:pt x="80" y="3"/>
                  </a:lnTo>
                  <a:lnTo>
                    <a:pt x="93" y="11"/>
                  </a:lnTo>
                  <a:lnTo>
                    <a:pt x="332" y="190"/>
                  </a:lnTo>
                  <a:lnTo>
                    <a:pt x="371" y="190"/>
                  </a:lnTo>
                  <a:lnTo>
                    <a:pt x="386" y="193"/>
                  </a:lnTo>
                  <a:lnTo>
                    <a:pt x="399" y="199"/>
                  </a:lnTo>
                  <a:lnTo>
                    <a:pt x="411" y="208"/>
                  </a:lnTo>
                  <a:lnTo>
                    <a:pt x="384" y="409"/>
                  </a:lnTo>
                  <a:lnTo>
                    <a:pt x="426" y="444"/>
                  </a:lnTo>
                  <a:lnTo>
                    <a:pt x="468" y="409"/>
                  </a:lnTo>
                  <a:lnTo>
                    <a:pt x="441" y="208"/>
                  </a:lnTo>
                  <a:lnTo>
                    <a:pt x="452" y="199"/>
                  </a:lnTo>
                  <a:lnTo>
                    <a:pt x="466" y="193"/>
                  </a:lnTo>
                  <a:lnTo>
                    <a:pt x="481" y="190"/>
                  </a:lnTo>
                  <a:lnTo>
                    <a:pt x="519" y="190"/>
                  </a:lnTo>
                  <a:lnTo>
                    <a:pt x="758" y="11"/>
                  </a:lnTo>
                  <a:lnTo>
                    <a:pt x="773" y="3"/>
                  </a:lnTo>
                  <a:lnTo>
                    <a:pt x="7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grpSp>
        <p:nvGrpSpPr>
          <p:cNvPr id="139" name="Group 198"/>
          <p:cNvGrpSpPr>
            <a:grpSpLocks noChangeAspect="1"/>
          </p:cNvGrpSpPr>
          <p:nvPr/>
        </p:nvGrpSpPr>
        <p:grpSpPr bwMode="auto">
          <a:xfrm>
            <a:off x="5942238" y="5721966"/>
            <a:ext cx="307524" cy="307718"/>
            <a:chOff x="3337" y="860"/>
            <a:chExt cx="1592" cy="1593"/>
          </a:xfrm>
          <a:solidFill>
            <a:schemeClr val="bg1"/>
          </a:solidFill>
        </p:grpSpPr>
        <p:sp>
          <p:nvSpPr>
            <p:cNvPr id="1049006" name="Freeform 200"/>
            <p:cNvSpPr/>
            <p:nvPr/>
          </p:nvSpPr>
          <p:spPr bwMode="auto">
            <a:xfrm>
              <a:off x="3337" y="860"/>
              <a:ext cx="1133" cy="743"/>
            </a:xfrm>
            <a:custGeom>
              <a:avLst/>
              <a:gdLst>
                <a:gd name="T0" fmla="*/ 2544 w 3399"/>
                <a:gd name="T1" fmla="*/ 5 h 2228"/>
                <a:gd name="T2" fmla="*/ 2828 w 3399"/>
                <a:gd name="T3" fmla="*/ 45 h 2228"/>
                <a:gd name="T4" fmla="*/ 3113 w 3399"/>
                <a:gd name="T5" fmla="*/ 118 h 2228"/>
                <a:gd name="T6" fmla="*/ 3399 w 3399"/>
                <a:gd name="T7" fmla="*/ 222 h 2228"/>
                <a:gd name="T8" fmla="*/ 3264 w 3399"/>
                <a:gd name="T9" fmla="*/ 513 h 2228"/>
                <a:gd name="T10" fmla="*/ 3065 w 3399"/>
                <a:gd name="T11" fmla="*/ 601 h 2228"/>
                <a:gd name="T12" fmla="*/ 2797 w 3399"/>
                <a:gd name="T13" fmla="*/ 524 h 2228"/>
                <a:gd name="T14" fmla="*/ 2532 w 3399"/>
                <a:gd name="T15" fmla="*/ 484 h 2228"/>
                <a:gd name="T16" fmla="*/ 2272 w 3399"/>
                <a:gd name="T17" fmla="*/ 483 h 2228"/>
                <a:gd name="T18" fmla="*/ 2019 w 3399"/>
                <a:gd name="T19" fmla="*/ 516 h 2228"/>
                <a:gd name="T20" fmla="*/ 1777 w 3399"/>
                <a:gd name="T21" fmla="*/ 582 h 2228"/>
                <a:gd name="T22" fmla="*/ 1547 w 3399"/>
                <a:gd name="T23" fmla="*/ 678 h 2228"/>
                <a:gd name="T24" fmla="*/ 1332 w 3399"/>
                <a:gd name="T25" fmla="*/ 800 h 2228"/>
                <a:gd name="T26" fmla="*/ 1136 w 3399"/>
                <a:gd name="T27" fmla="*/ 949 h 2228"/>
                <a:gd name="T28" fmla="*/ 960 w 3399"/>
                <a:gd name="T29" fmla="*/ 1119 h 2228"/>
                <a:gd name="T30" fmla="*/ 807 w 3399"/>
                <a:gd name="T31" fmla="*/ 1311 h 2228"/>
                <a:gd name="T32" fmla="*/ 679 w 3399"/>
                <a:gd name="T33" fmla="*/ 1519 h 2228"/>
                <a:gd name="T34" fmla="*/ 580 w 3399"/>
                <a:gd name="T35" fmla="*/ 1743 h 2228"/>
                <a:gd name="T36" fmla="*/ 512 w 3399"/>
                <a:gd name="T37" fmla="*/ 1981 h 2228"/>
                <a:gd name="T38" fmla="*/ 475 w 3399"/>
                <a:gd name="T39" fmla="*/ 2228 h 2228"/>
                <a:gd name="T40" fmla="*/ 162 w 3399"/>
                <a:gd name="T41" fmla="*/ 2202 h 2228"/>
                <a:gd name="T42" fmla="*/ 20 w 3399"/>
                <a:gd name="T43" fmla="*/ 2046 h 2228"/>
                <a:gd name="T44" fmla="*/ 78 w 3399"/>
                <a:gd name="T45" fmla="*/ 1777 h 2228"/>
                <a:gd name="T46" fmla="*/ 160 w 3399"/>
                <a:gd name="T47" fmla="*/ 1524 h 2228"/>
                <a:gd name="T48" fmla="*/ 264 w 3399"/>
                <a:gd name="T49" fmla="*/ 1285 h 2228"/>
                <a:gd name="T50" fmla="*/ 394 w 3399"/>
                <a:gd name="T51" fmla="*/ 1062 h 2228"/>
                <a:gd name="T52" fmla="*/ 548 w 3399"/>
                <a:gd name="T53" fmla="*/ 857 h 2228"/>
                <a:gd name="T54" fmla="*/ 728 w 3399"/>
                <a:gd name="T55" fmla="*/ 668 h 2228"/>
                <a:gd name="T56" fmla="*/ 934 w 3399"/>
                <a:gd name="T57" fmla="*/ 496 h 2228"/>
                <a:gd name="T58" fmla="*/ 1165 w 3399"/>
                <a:gd name="T59" fmla="*/ 342 h 2228"/>
                <a:gd name="T60" fmla="*/ 1435 w 3399"/>
                <a:gd name="T61" fmla="*/ 200 h 2228"/>
                <a:gd name="T62" fmla="*/ 1709 w 3399"/>
                <a:gd name="T63" fmla="*/ 97 h 2228"/>
                <a:gd name="T64" fmla="*/ 1985 w 3399"/>
                <a:gd name="T65" fmla="*/ 32 h 2228"/>
                <a:gd name="T66" fmla="*/ 2263 w 3399"/>
                <a:gd name="T67" fmla="*/ 1 h 2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99" h="2228">
                  <a:moveTo>
                    <a:pt x="2403" y="0"/>
                  </a:moveTo>
                  <a:lnTo>
                    <a:pt x="2544" y="5"/>
                  </a:lnTo>
                  <a:lnTo>
                    <a:pt x="2685" y="21"/>
                  </a:lnTo>
                  <a:lnTo>
                    <a:pt x="2828" y="45"/>
                  </a:lnTo>
                  <a:lnTo>
                    <a:pt x="2970" y="77"/>
                  </a:lnTo>
                  <a:lnTo>
                    <a:pt x="3113" y="118"/>
                  </a:lnTo>
                  <a:lnTo>
                    <a:pt x="3255" y="166"/>
                  </a:lnTo>
                  <a:lnTo>
                    <a:pt x="3399" y="222"/>
                  </a:lnTo>
                  <a:lnTo>
                    <a:pt x="3331" y="371"/>
                  </a:lnTo>
                  <a:lnTo>
                    <a:pt x="3264" y="513"/>
                  </a:lnTo>
                  <a:lnTo>
                    <a:pt x="3197" y="656"/>
                  </a:lnTo>
                  <a:lnTo>
                    <a:pt x="3065" y="601"/>
                  </a:lnTo>
                  <a:lnTo>
                    <a:pt x="2931" y="557"/>
                  </a:lnTo>
                  <a:lnTo>
                    <a:pt x="2797" y="524"/>
                  </a:lnTo>
                  <a:lnTo>
                    <a:pt x="2663" y="499"/>
                  </a:lnTo>
                  <a:lnTo>
                    <a:pt x="2532" y="484"/>
                  </a:lnTo>
                  <a:lnTo>
                    <a:pt x="2401" y="478"/>
                  </a:lnTo>
                  <a:lnTo>
                    <a:pt x="2272" y="483"/>
                  </a:lnTo>
                  <a:lnTo>
                    <a:pt x="2144" y="494"/>
                  </a:lnTo>
                  <a:lnTo>
                    <a:pt x="2019" y="516"/>
                  </a:lnTo>
                  <a:lnTo>
                    <a:pt x="1897" y="545"/>
                  </a:lnTo>
                  <a:lnTo>
                    <a:pt x="1777" y="582"/>
                  </a:lnTo>
                  <a:lnTo>
                    <a:pt x="1659" y="625"/>
                  </a:lnTo>
                  <a:lnTo>
                    <a:pt x="1547" y="678"/>
                  </a:lnTo>
                  <a:lnTo>
                    <a:pt x="1437" y="736"/>
                  </a:lnTo>
                  <a:lnTo>
                    <a:pt x="1332" y="800"/>
                  </a:lnTo>
                  <a:lnTo>
                    <a:pt x="1232" y="871"/>
                  </a:lnTo>
                  <a:lnTo>
                    <a:pt x="1136" y="949"/>
                  </a:lnTo>
                  <a:lnTo>
                    <a:pt x="1046" y="1032"/>
                  </a:lnTo>
                  <a:lnTo>
                    <a:pt x="960" y="1119"/>
                  </a:lnTo>
                  <a:lnTo>
                    <a:pt x="880" y="1212"/>
                  </a:lnTo>
                  <a:lnTo>
                    <a:pt x="807" y="1311"/>
                  </a:lnTo>
                  <a:lnTo>
                    <a:pt x="739" y="1413"/>
                  </a:lnTo>
                  <a:lnTo>
                    <a:pt x="679" y="1519"/>
                  </a:lnTo>
                  <a:lnTo>
                    <a:pt x="625" y="1630"/>
                  </a:lnTo>
                  <a:lnTo>
                    <a:pt x="580" y="1743"/>
                  </a:lnTo>
                  <a:lnTo>
                    <a:pt x="541" y="1861"/>
                  </a:lnTo>
                  <a:lnTo>
                    <a:pt x="512" y="1981"/>
                  </a:lnTo>
                  <a:lnTo>
                    <a:pt x="490" y="2103"/>
                  </a:lnTo>
                  <a:lnTo>
                    <a:pt x="475" y="2228"/>
                  </a:lnTo>
                  <a:lnTo>
                    <a:pt x="320" y="2215"/>
                  </a:lnTo>
                  <a:lnTo>
                    <a:pt x="162" y="2202"/>
                  </a:lnTo>
                  <a:lnTo>
                    <a:pt x="0" y="2187"/>
                  </a:lnTo>
                  <a:lnTo>
                    <a:pt x="20" y="2046"/>
                  </a:lnTo>
                  <a:lnTo>
                    <a:pt x="46" y="1909"/>
                  </a:lnTo>
                  <a:lnTo>
                    <a:pt x="78" y="1777"/>
                  </a:lnTo>
                  <a:lnTo>
                    <a:pt x="116" y="1649"/>
                  </a:lnTo>
                  <a:lnTo>
                    <a:pt x="160" y="1524"/>
                  </a:lnTo>
                  <a:lnTo>
                    <a:pt x="209" y="1401"/>
                  </a:lnTo>
                  <a:lnTo>
                    <a:pt x="264" y="1285"/>
                  </a:lnTo>
                  <a:lnTo>
                    <a:pt x="325" y="1171"/>
                  </a:lnTo>
                  <a:lnTo>
                    <a:pt x="394" y="1062"/>
                  </a:lnTo>
                  <a:lnTo>
                    <a:pt x="468" y="957"/>
                  </a:lnTo>
                  <a:lnTo>
                    <a:pt x="548" y="857"/>
                  </a:lnTo>
                  <a:lnTo>
                    <a:pt x="635" y="761"/>
                  </a:lnTo>
                  <a:lnTo>
                    <a:pt x="728" y="668"/>
                  </a:lnTo>
                  <a:lnTo>
                    <a:pt x="827" y="580"/>
                  </a:lnTo>
                  <a:lnTo>
                    <a:pt x="934" y="496"/>
                  </a:lnTo>
                  <a:lnTo>
                    <a:pt x="1047" y="417"/>
                  </a:lnTo>
                  <a:lnTo>
                    <a:pt x="1165" y="342"/>
                  </a:lnTo>
                  <a:lnTo>
                    <a:pt x="1300" y="266"/>
                  </a:lnTo>
                  <a:lnTo>
                    <a:pt x="1435" y="200"/>
                  </a:lnTo>
                  <a:lnTo>
                    <a:pt x="1572" y="145"/>
                  </a:lnTo>
                  <a:lnTo>
                    <a:pt x="1709" y="97"/>
                  </a:lnTo>
                  <a:lnTo>
                    <a:pt x="1847" y="59"/>
                  </a:lnTo>
                  <a:lnTo>
                    <a:pt x="1985" y="32"/>
                  </a:lnTo>
                  <a:lnTo>
                    <a:pt x="2124" y="11"/>
                  </a:lnTo>
                  <a:lnTo>
                    <a:pt x="2263" y="1"/>
                  </a:lnTo>
                  <a:lnTo>
                    <a:pt x="24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7" name="Freeform 201"/>
            <p:cNvSpPr/>
            <p:nvPr/>
          </p:nvSpPr>
          <p:spPr bwMode="auto">
            <a:xfrm>
              <a:off x="4188" y="1520"/>
              <a:ext cx="741" cy="930"/>
            </a:xfrm>
            <a:custGeom>
              <a:avLst/>
              <a:gdLst>
                <a:gd name="T0" fmla="*/ 2189 w 2223"/>
                <a:gd name="T1" fmla="*/ 0 h 2790"/>
                <a:gd name="T2" fmla="*/ 2208 w 2223"/>
                <a:gd name="T3" fmla="*/ 147 h 2790"/>
                <a:gd name="T4" fmla="*/ 2220 w 2223"/>
                <a:gd name="T5" fmla="*/ 292 h 2790"/>
                <a:gd name="T6" fmla="*/ 2223 w 2223"/>
                <a:gd name="T7" fmla="*/ 433 h 2790"/>
                <a:gd name="T8" fmla="*/ 2218 w 2223"/>
                <a:gd name="T9" fmla="*/ 572 h 2790"/>
                <a:gd name="T10" fmla="*/ 2205 w 2223"/>
                <a:gd name="T11" fmla="*/ 708 h 2790"/>
                <a:gd name="T12" fmla="*/ 2186 w 2223"/>
                <a:gd name="T13" fmla="*/ 841 h 2790"/>
                <a:gd name="T14" fmla="*/ 2159 w 2223"/>
                <a:gd name="T15" fmla="*/ 970 h 2790"/>
                <a:gd name="T16" fmla="*/ 2125 w 2223"/>
                <a:gd name="T17" fmla="*/ 1097 h 2790"/>
                <a:gd name="T18" fmla="*/ 2086 w 2223"/>
                <a:gd name="T19" fmla="*/ 1219 h 2790"/>
                <a:gd name="T20" fmla="*/ 2039 w 2223"/>
                <a:gd name="T21" fmla="*/ 1339 h 2790"/>
                <a:gd name="T22" fmla="*/ 1987 w 2223"/>
                <a:gd name="T23" fmla="*/ 1455 h 2790"/>
                <a:gd name="T24" fmla="*/ 1929 w 2223"/>
                <a:gd name="T25" fmla="*/ 1566 h 2790"/>
                <a:gd name="T26" fmla="*/ 1866 w 2223"/>
                <a:gd name="T27" fmla="*/ 1673 h 2790"/>
                <a:gd name="T28" fmla="*/ 1798 w 2223"/>
                <a:gd name="T29" fmla="*/ 1778 h 2790"/>
                <a:gd name="T30" fmla="*/ 1725 w 2223"/>
                <a:gd name="T31" fmla="*/ 1877 h 2790"/>
                <a:gd name="T32" fmla="*/ 1646 w 2223"/>
                <a:gd name="T33" fmla="*/ 1972 h 2790"/>
                <a:gd name="T34" fmla="*/ 1565 w 2223"/>
                <a:gd name="T35" fmla="*/ 2062 h 2790"/>
                <a:gd name="T36" fmla="*/ 1481 w 2223"/>
                <a:gd name="T37" fmla="*/ 2148 h 2790"/>
                <a:gd name="T38" fmla="*/ 1390 w 2223"/>
                <a:gd name="T39" fmla="*/ 2229 h 2790"/>
                <a:gd name="T40" fmla="*/ 1299 w 2223"/>
                <a:gd name="T41" fmla="*/ 2305 h 2790"/>
                <a:gd name="T42" fmla="*/ 1203 w 2223"/>
                <a:gd name="T43" fmla="*/ 2376 h 2790"/>
                <a:gd name="T44" fmla="*/ 1105 w 2223"/>
                <a:gd name="T45" fmla="*/ 2442 h 2790"/>
                <a:gd name="T46" fmla="*/ 1005 w 2223"/>
                <a:gd name="T47" fmla="*/ 2503 h 2790"/>
                <a:gd name="T48" fmla="*/ 903 w 2223"/>
                <a:gd name="T49" fmla="*/ 2558 h 2790"/>
                <a:gd name="T50" fmla="*/ 798 w 2223"/>
                <a:gd name="T51" fmla="*/ 2608 h 2790"/>
                <a:gd name="T52" fmla="*/ 692 w 2223"/>
                <a:gd name="T53" fmla="*/ 2651 h 2790"/>
                <a:gd name="T54" fmla="*/ 584 w 2223"/>
                <a:gd name="T55" fmla="*/ 2691 h 2790"/>
                <a:gd name="T56" fmla="*/ 477 w 2223"/>
                <a:gd name="T57" fmla="*/ 2723 h 2790"/>
                <a:gd name="T58" fmla="*/ 368 w 2223"/>
                <a:gd name="T59" fmla="*/ 2749 h 2790"/>
                <a:gd name="T60" fmla="*/ 259 w 2223"/>
                <a:gd name="T61" fmla="*/ 2769 h 2790"/>
                <a:gd name="T62" fmla="*/ 150 w 2223"/>
                <a:gd name="T63" fmla="*/ 2782 h 2790"/>
                <a:gd name="T64" fmla="*/ 40 w 2223"/>
                <a:gd name="T65" fmla="*/ 2790 h 2790"/>
                <a:gd name="T66" fmla="*/ 20 w 2223"/>
                <a:gd name="T67" fmla="*/ 2558 h 2790"/>
                <a:gd name="T68" fmla="*/ 0 w 2223"/>
                <a:gd name="T69" fmla="*/ 2324 h 2790"/>
                <a:gd name="T70" fmla="*/ 126 w 2223"/>
                <a:gd name="T71" fmla="*/ 2306 h 2790"/>
                <a:gd name="T72" fmla="*/ 248 w 2223"/>
                <a:gd name="T73" fmla="*/ 2283 h 2790"/>
                <a:gd name="T74" fmla="*/ 368 w 2223"/>
                <a:gd name="T75" fmla="*/ 2253 h 2790"/>
                <a:gd name="T76" fmla="*/ 483 w 2223"/>
                <a:gd name="T77" fmla="*/ 2216 h 2790"/>
                <a:gd name="T78" fmla="*/ 595 w 2223"/>
                <a:gd name="T79" fmla="*/ 2173 h 2790"/>
                <a:gd name="T80" fmla="*/ 702 w 2223"/>
                <a:gd name="T81" fmla="*/ 2123 h 2790"/>
                <a:gd name="T82" fmla="*/ 806 w 2223"/>
                <a:gd name="T83" fmla="*/ 2066 h 2790"/>
                <a:gd name="T84" fmla="*/ 906 w 2223"/>
                <a:gd name="T85" fmla="*/ 2002 h 2790"/>
                <a:gd name="T86" fmla="*/ 1002 w 2223"/>
                <a:gd name="T87" fmla="*/ 1932 h 2790"/>
                <a:gd name="T88" fmla="*/ 1094 w 2223"/>
                <a:gd name="T89" fmla="*/ 1855 h 2790"/>
                <a:gd name="T90" fmla="*/ 1182 w 2223"/>
                <a:gd name="T91" fmla="*/ 1772 h 2790"/>
                <a:gd name="T92" fmla="*/ 1267 w 2223"/>
                <a:gd name="T93" fmla="*/ 1681 h 2790"/>
                <a:gd name="T94" fmla="*/ 1347 w 2223"/>
                <a:gd name="T95" fmla="*/ 1583 h 2790"/>
                <a:gd name="T96" fmla="*/ 1422 w 2223"/>
                <a:gd name="T97" fmla="*/ 1481 h 2790"/>
                <a:gd name="T98" fmla="*/ 1488 w 2223"/>
                <a:gd name="T99" fmla="*/ 1376 h 2790"/>
                <a:gd name="T100" fmla="*/ 1548 w 2223"/>
                <a:gd name="T101" fmla="*/ 1269 h 2790"/>
                <a:gd name="T102" fmla="*/ 1598 w 2223"/>
                <a:gd name="T103" fmla="*/ 1160 h 2790"/>
                <a:gd name="T104" fmla="*/ 1642 w 2223"/>
                <a:gd name="T105" fmla="*/ 1047 h 2790"/>
                <a:gd name="T106" fmla="*/ 1677 w 2223"/>
                <a:gd name="T107" fmla="*/ 934 h 2790"/>
                <a:gd name="T108" fmla="*/ 1706 w 2223"/>
                <a:gd name="T109" fmla="*/ 819 h 2790"/>
                <a:gd name="T110" fmla="*/ 1726 w 2223"/>
                <a:gd name="T111" fmla="*/ 701 h 2790"/>
                <a:gd name="T112" fmla="*/ 1740 w 2223"/>
                <a:gd name="T113" fmla="*/ 582 h 2790"/>
                <a:gd name="T114" fmla="*/ 1745 w 2223"/>
                <a:gd name="T115" fmla="*/ 459 h 2790"/>
                <a:gd name="T116" fmla="*/ 1744 w 2223"/>
                <a:gd name="T117" fmla="*/ 336 h 2790"/>
                <a:gd name="T118" fmla="*/ 1735 w 2223"/>
                <a:gd name="T119" fmla="*/ 211 h 2790"/>
                <a:gd name="T120" fmla="*/ 1721 w 2223"/>
                <a:gd name="T121" fmla="*/ 82 h 2790"/>
                <a:gd name="T122" fmla="*/ 1956 w 2223"/>
                <a:gd name="T123" fmla="*/ 40 h 2790"/>
                <a:gd name="T124" fmla="*/ 2189 w 2223"/>
                <a:gd name="T125" fmla="*/ 0 h 2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23" h="2790">
                  <a:moveTo>
                    <a:pt x="2189" y="0"/>
                  </a:moveTo>
                  <a:lnTo>
                    <a:pt x="2208" y="147"/>
                  </a:lnTo>
                  <a:lnTo>
                    <a:pt x="2220" y="292"/>
                  </a:lnTo>
                  <a:lnTo>
                    <a:pt x="2223" y="433"/>
                  </a:lnTo>
                  <a:lnTo>
                    <a:pt x="2218" y="572"/>
                  </a:lnTo>
                  <a:lnTo>
                    <a:pt x="2205" y="708"/>
                  </a:lnTo>
                  <a:lnTo>
                    <a:pt x="2186" y="841"/>
                  </a:lnTo>
                  <a:lnTo>
                    <a:pt x="2159" y="970"/>
                  </a:lnTo>
                  <a:lnTo>
                    <a:pt x="2125" y="1097"/>
                  </a:lnTo>
                  <a:lnTo>
                    <a:pt x="2086" y="1219"/>
                  </a:lnTo>
                  <a:lnTo>
                    <a:pt x="2039" y="1339"/>
                  </a:lnTo>
                  <a:lnTo>
                    <a:pt x="1987" y="1455"/>
                  </a:lnTo>
                  <a:lnTo>
                    <a:pt x="1929" y="1566"/>
                  </a:lnTo>
                  <a:lnTo>
                    <a:pt x="1866" y="1673"/>
                  </a:lnTo>
                  <a:lnTo>
                    <a:pt x="1798" y="1778"/>
                  </a:lnTo>
                  <a:lnTo>
                    <a:pt x="1725" y="1877"/>
                  </a:lnTo>
                  <a:lnTo>
                    <a:pt x="1646" y="1972"/>
                  </a:lnTo>
                  <a:lnTo>
                    <a:pt x="1565" y="2062"/>
                  </a:lnTo>
                  <a:lnTo>
                    <a:pt x="1481" y="2148"/>
                  </a:lnTo>
                  <a:lnTo>
                    <a:pt x="1390" y="2229"/>
                  </a:lnTo>
                  <a:lnTo>
                    <a:pt x="1299" y="2305"/>
                  </a:lnTo>
                  <a:lnTo>
                    <a:pt x="1203" y="2376"/>
                  </a:lnTo>
                  <a:lnTo>
                    <a:pt x="1105" y="2442"/>
                  </a:lnTo>
                  <a:lnTo>
                    <a:pt x="1005" y="2503"/>
                  </a:lnTo>
                  <a:lnTo>
                    <a:pt x="903" y="2558"/>
                  </a:lnTo>
                  <a:lnTo>
                    <a:pt x="798" y="2608"/>
                  </a:lnTo>
                  <a:lnTo>
                    <a:pt x="692" y="2651"/>
                  </a:lnTo>
                  <a:lnTo>
                    <a:pt x="584" y="2691"/>
                  </a:lnTo>
                  <a:lnTo>
                    <a:pt x="477" y="2723"/>
                  </a:lnTo>
                  <a:lnTo>
                    <a:pt x="368" y="2749"/>
                  </a:lnTo>
                  <a:lnTo>
                    <a:pt x="259" y="2769"/>
                  </a:lnTo>
                  <a:lnTo>
                    <a:pt x="150" y="2782"/>
                  </a:lnTo>
                  <a:lnTo>
                    <a:pt x="40" y="2790"/>
                  </a:lnTo>
                  <a:lnTo>
                    <a:pt x="20" y="2558"/>
                  </a:lnTo>
                  <a:lnTo>
                    <a:pt x="0" y="2324"/>
                  </a:lnTo>
                  <a:lnTo>
                    <a:pt x="126" y="2306"/>
                  </a:lnTo>
                  <a:lnTo>
                    <a:pt x="248" y="2283"/>
                  </a:lnTo>
                  <a:lnTo>
                    <a:pt x="368" y="2253"/>
                  </a:lnTo>
                  <a:lnTo>
                    <a:pt x="483" y="2216"/>
                  </a:lnTo>
                  <a:lnTo>
                    <a:pt x="595" y="2173"/>
                  </a:lnTo>
                  <a:lnTo>
                    <a:pt x="702" y="2123"/>
                  </a:lnTo>
                  <a:lnTo>
                    <a:pt x="806" y="2066"/>
                  </a:lnTo>
                  <a:lnTo>
                    <a:pt x="906" y="2002"/>
                  </a:lnTo>
                  <a:lnTo>
                    <a:pt x="1002" y="1932"/>
                  </a:lnTo>
                  <a:lnTo>
                    <a:pt x="1094" y="1855"/>
                  </a:lnTo>
                  <a:lnTo>
                    <a:pt x="1182" y="1772"/>
                  </a:lnTo>
                  <a:lnTo>
                    <a:pt x="1267" y="1681"/>
                  </a:lnTo>
                  <a:lnTo>
                    <a:pt x="1347" y="1583"/>
                  </a:lnTo>
                  <a:lnTo>
                    <a:pt x="1422" y="1481"/>
                  </a:lnTo>
                  <a:lnTo>
                    <a:pt x="1488" y="1376"/>
                  </a:lnTo>
                  <a:lnTo>
                    <a:pt x="1548" y="1269"/>
                  </a:lnTo>
                  <a:lnTo>
                    <a:pt x="1598" y="1160"/>
                  </a:lnTo>
                  <a:lnTo>
                    <a:pt x="1642" y="1047"/>
                  </a:lnTo>
                  <a:lnTo>
                    <a:pt x="1677" y="934"/>
                  </a:lnTo>
                  <a:lnTo>
                    <a:pt x="1706" y="819"/>
                  </a:lnTo>
                  <a:lnTo>
                    <a:pt x="1726" y="701"/>
                  </a:lnTo>
                  <a:lnTo>
                    <a:pt x="1740" y="582"/>
                  </a:lnTo>
                  <a:lnTo>
                    <a:pt x="1745" y="459"/>
                  </a:lnTo>
                  <a:lnTo>
                    <a:pt x="1744" y="336"/>
                  </a:lnTo>
                  <a:lnTo>
                    <a:pt x="1735" y="211"/>
                  </a:lnTo>
                  <a:lnTo>
                    <a:pt x="1721" y="82"/>
                  </a:lnTo>
                  <a:lnTo>
                    <a:pt x="1956" y="40"/>
                  </a:lnTo>
                  <a:lnTo>
                    <a:pt x="2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8" name="Freeform 202"/>
            <p:cNvSpPr/>
            <p:nvPr/>
          </p:nvSpPr>
          <p:spPr bwMode="auto">
            <a:xfrm>
              <a:off x="3341" y="1714"/>
              <a:ext cx="736" cy="739"/>
            </a:xfrm>
            <a:custGeom>
              <a:avLst/>
              <a:gdLst>
                <a:gd name="T0" fmla="*/ 455 w 2207"/>
                <a:gd name="T1" fmla="*/ 0 h 2215"/>
                <a:gd name="T2" fmla="*/ 483 w 2207"/>
                <a:gd name="T3" fmla="*/ 141 h 2215"/>
                <a:gd name="T4" fmla="*/ 515 w 2207"/>
                <a:gd name="T5" fmla="*/ 276 h 2215"/>
                <a:gd name="T6" fmla="*/ 552 w 2207"/>
                <a:gd name="T7" fmla="*/ 404 h 2215"/>
                <a:gd name="T8" fmla="*/ 596 w 2207"/>
                <a:gd name="T9" fmla="*/ 528 h 2215"/>
                <a:gd name="T10" fmla="*/ 646 w 2207"/>
                <a:gd name="T11" fmla="*/ 646 h 2215"/>
                <a:gd name="T12" fmla="*/ 701 w 2207"/>
                <a:gd name="T13" fmla="*/ 758 h 2215"/>
                <a:gd name="T14" fmla="*/ 762 w 2207"/>
                <a:gd name="T15" fmla="*/ 864 h 2215"/>
                <a:gd name="T16" fmla="*/ 829 w 2207"/>
                <a:gd name="T17" fmla="*/ 965 h 2215"/>
                <a:gd name="T18" fmla="*/ 900 w 2207"/>
                <a:gd name="T19" fmla="*/ 1059 h 2215"/>
                <a:gd name="T20" fmla="*/ 977 w 2207"/>
                <a:gd name="T21" fmla="*/ 1148 h 2215"/>
                <a:gd name="T22" fmla="*/ 1062 w 2207"/>
                <a:gd name="T23" fmla="*/ 1231 h 2215"/>
                <a:gd name="T24" fmla="*/ 1150 w 2207"/>
                <a:gd name="T25" fmla="*/ 1308 h 2215"/>
                <a:gd name="T26" fmla="*/ 1245 w 2207"/>
                <a:gd name="T27" fmla="*/ 1381 h 2215"/>
                <a:gd name="T28" fmla="*/ 1345 w 2207"/>
                <a:gd name="T29" fmla="*/ 1446 h 2215"/>
                <a:gd name="T30" fmla="*/ 1451 w 2207"/>
                <a:gd name="T31" fmla="*/ 1508 h 2215"/>
                <a:gd name="T32" fmla="*/ 1562 w 2207"/>
                <a:gd name="T33" fmla="*/ 1563 h 2215"/>
                <a:gd name="T34" fmla="*/ 1680 w 2207"/>
                <a:gd name="T35" fmla="*/ 1611 h 2215"/>
                <a:gd name="T36" fmla="*/ 1802 w 2207"/>
                <a:gd name="T37" fmla="*/ 1655 h 2215"/>
                <a:gd name="T38" fmla="*/ 1932 w 2207"/>
                <a:gd name="T39" fmla="*/ 1692 h 2215"/>
                <a:gd name="T40" fmla="*/ 2065 w 2207"/>
                <a:gd name="T41" fmla="*/ 1726 h 2215"/>
                <a:gd name="T42" fmla="*/ 2207 w 2207"/>
                <a:gd name="T43" fmla="*/ 1752 h 2215"/>
                <a:gd name="T44" fmla="*/ 2186 w 2207"/>
                <a:gd name="T45" fmla="*/ 1981 h 2215"/>
                <a:gd name="T46" fmla="*/ 2166 w 2207"/>
                <a:gd name="T47" fmla="*/ 2215 h 2215"/>
                <a:gd name="T48" fmla="*/ 2030 w 2207"/>
                <a:gd name="T49" fmla="*/ 2199 h 2215"/>
                <a:gd name="T50" fmla="*/ 1898 w 2207"/>
                <a:gd name="T51" fmla="*/ 2177 h 2215"/>
                <a:gd name="T52" fmla="*/ 1769 w 2207"/>
                <a:gd name="T53" fmla="*/ 2148 h 2215"/>
                <a:gd name="T54" fmla="*/ 1645 w 2207"/>
                <a:gd name="T55" fmla="*/ 2112 h 2215"/>
                <a:gd name="T56" fmla="*/ 1523 w 2207"/>
                <a:gd name="T57" fmla="*/ 2069 h 2215"/>
                <a:gd name="T58" fmla="*/ 1405 w 2207"/>
                <a:gd name="T59" fmla="*/ 2021 h 2215"/>
                <a:gd name="T60" fmla="*/ 1291 w 2207"/>
                <a:gd name="T61" fmla="*/ 1967 h 2215"/>
                <a:gd name="T62" fmla="*/ 1182 w 2207"/>
                <a:gd name="T63" fmla="*/ 1908 h 2215"/>
                <a:gd name="T64" fmla="*/ 1078 w 2207"/>
                <a:gd name="T65" fmla="*/ 1844 h 2215"/>
                <a:gd name="T66" fmla="*/ 976 w 2207"/>
                <a:gd name="T67" fmla="*/ 1774 h 2215"/>
                <a:gd name="T68" fmla="*/ 880 w 2207"/>
                <a:gd name="T69" fmla="*/ 1700 h 2215"/>
                <a:gd name="T70" fmla="*/ 787 w 2207"/>
                <a:gd name="T71" fmla="*/ 1621 h 2215"/>
                <a:gd name="T72" fmla="*/ 699 w 2207"/>
                <a:gd name="T73" fmla="*/ 1540 h 2215"/>
                <a:gd name="T74" fmla="*/ 616 w 2207"/>
                <a:gd name="T75" fmla="*/ 1454 h 2215"/>
                <a:gd name="T76" fmla="*/ 538 w 2207"/>
                <a:gd name="T77" fmla="*/ 1363 h 2215"/>
                <a:gd name="T78" fmla="*/ 464 w 2207"/>
                <a:gd name="T79" fmla="*/ 1272 h 2215"/>
                <a:gd name="T80" fmla="*/ 395 w 2207"/>
                <a:gd name="T81" fmla="*/ 1177 h 2215"/>
                <a:gd name="T82" fmla="*/ 333 w 2207"/>
                <a:gd name="T83" fmla="*/ 1080 h 2215"/>
                <a:gd name="T84" fmla="*/ 275 w 2207"/>
                <a:gd name="T85" fmla="*/ 981 h 2215"/>
                <a:gd name="T86" fmla="*/ 221 w 2207"/>
                <a:gd name="T87" fmla="*/ 879 h 2215"/>
                <a:gd name="T88" fmla="*/ 173 w 2207"/>
                <a:gd name="T89" fmla="*/ 775 h 2215"/>
                <a:gd name="T90" fmla="*/ 131 w 2207"/>
                <a:gd name="T91" fmla="*/ 672 h 2215"/>
                <a:gd name="T92" fmla="*/ 94 w 2207"/>
                <a:gd name="T93" fmla="*/ 567 h 2215"/>
                <a:gd name="T94" fmla="*/ 64 w 2207"/>
                <a:gd name="T95" fmla="*/ 461 h 2215"/>
                <a:gd name="T96" fmla="*/ 39 w 2207"/>
                <a:gd name="T97" fmla="*/ 356 h 2215"/>
                <a:gd name="T98" fmla="*/ 20 w 2207"/>
                <a:gd name="T99" fmla="*/ 250 h 2215"/>
                <a:gd name="T100" fmla="*/ 7 w 2207"/>
                <a:gd name="T101" fmla="*/ 145 h 2215"/>
                <a:gd name="T102" fmla="*/ 0 w 2207"/>
                <a:gd name="T103" fmla="*/ 40 h 2215"/>
                <a:gd name="T104" fmla="*/ 229 w 2207"/>
                <a:gd name="T105" fmla="*/ 20 h 2215"/>
                <a:gd name="T106" fmla="*/ 455 w 2207"/>
                <a:gd name="T107" fmla="*/ 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07" h="2215">
                  <a:moveTo>
                    <a:pt x="455" y="0"/>
                  </a:moveTo>
                  <a:lnTo>
                    <a:pt x="483" y="141"/>
                  </a:lnTo>
                  <a:lnTo>
                    <a:pt x="515" y="276"/>
                  </a:lnTo>
                  <a:lnTo>
                    <a:pt x="552" y="404"/>
                  </a:lnTo>
                  <a:lnTo>
                    <a:pt x="596" y="528"/>
                  </a:lnTo>
                  <a:lnTo>
                    <a:pt x="646" y="646"/>
                  </a:lnTo>
                  <a:lnTo>
                    <a:pt x="701" y="758"/>
                  </a:lnTo>
                  <a:lnTo>
                    <a:pt x="762" y="864"/>
                  </a:lnTo>
                  <a:lnTo>
                    <a:pt x="829" y="965"/>
                  </a:lnTo>
                  <a:lnTo>
                    <a:pt x="900" y="1059"/>
                  </a:lnTo>
                  <a:lnTo>
                    <a:pt x="977" y="1148"/>
                  </a:lnTo>
                  <a:lnTo>
                    <a:pt x="1062" y="1231"/>
                  </a:lnTo>
                  <a:lnTo>
                    <a:pt x="1150" y="1308"/>
                  </a:lnTo>
                  <a:lnTo>
                    <a:pt x="1245" y="1381"/>
                  </a:lnTo>
                  <a:lnTo>
                    <a:pt x="1345" y="1446"/>
                  </a:lnTo>
                  <a:lnTo>
                    <a:pt x="1451" y="1508"/>
                  </a:lnTo>
                  <a:lnTo>
                    <a:pt x="1562" y="1563"/>
                  </a:lnTo>
                  <a:lnTo>
                    <a:pt x="1680" y="1611"/>
                  </a:lnTo>
                  <a:lnTo>
                    <a:pt x="1802" y="1655"/>
                  </a:lnTo>
                  <a:lnTo>
                    <a:pt x="1932" y="1692"/>
                  </a:lnTo>
                  <a:lnTo>
                    <a:pt x="2065" y="1726"/>
                  </a:lnTo>
                  <a:lnTo>
                    <a:pt x="2207" y="1752"/>
                  </a:lnTo>
                  <a:lnTo>
                    <a:pt x="2186" y="1981"/>
                  </a:lnTo>
                  <a:lnTo>
                    <a:pt x="2166" y="2215"/>
                  </a:lnTo>
                  <a:lnTo>
                    <a:pt x="2030" y="2199"/>
                  </a:lnTo>
                  <a:lnTo>
                    <a:pt x="1898" y="2177"/>
                  </a:lnTo>
                  <a:lnTo>
                    <a:pt x="1769" y="2148"/>
                  </a:lnTo>
                  <a:lnTo>
                    <a:pt x="1645" y="2112"/>
                  </a:lnTo>
                  <a:lnTo>
                    <a:pt x="1523" y="2069"/>
                  </a:lnTo>
                  <a:lnTo>
                    <a:pt x="1405" y="2021"/>
                  </a:lnTo>
                  <a:lnTo>
                    <a:pt x="1291" y="1967"/>
                  </a:lnTo>
                  <a:lnTo>
                    <a:pt x="1182" y="1908"/>
                  </a:lnTo>
                  <a:lnTo>
                    <a:pt x="1078" y="1844"/>
                  </a:lnTo>
                  <a:lnTo>
                    <a:pt x="976" y="1774"/>
                  </a:lnTo>
                  <a:lnTo>
                    <a:pt x="880" y="1700"/>
                  </a:lnTo>
                  <a:lnTo>
                    <a:pt x="787" y="1621"/>
                  </a:lnTo>
                  <a:lnTo>
                    <a:pt x="699" y="1540"/>
                  </a:lnTo>
                  <a:lnTo>
                    <a:pt x="616" y="1454"/>
                  </a:lnTo>
                  <a:lnTo>
                    <a:pt x="538" y="1363"/>
                  </a:lnTo>
                  <a:lnTo>
                    <a:pt x="464" y="1272"/>
                  </a:lnTo>
                  <a:lnTo>
                    <a:pt x="395" y="1177"/>
                  </a:lnTo>
                  <a:lnTo>
                    <a:pt x="333" y="1080"/>
                  </a:lnTo>
                  <a:lnTo>
                    <a:pt x="275" y="981"/>
                  </a:lnTo>
                  <a:lnTo>
                    <a:pt x="221" y="879"/>
                  </a:lnTo>
                  <a:lnTo>
                    <a:pt x="173" y="775"/>
                  </a:lnTo>
                  <a:lnTo>
                    <a:pt x="131" y="672"/>
                  </a:lnTo>
                  <a:lnTo>
                    <a:pt x="94" y="567"/>
                  </a:lnTo>
                  <a:lnTo>
                    <a:pt x="64" y="461"/>
                  </a:lnTo>
                  <a:lnTo>
                    <a:pt x="39" y="356"/>
                  </a:lnTo>
                  <a:lnTo>
                    <a:pt x="20" y="250"/>
                  </a:lnTo>
                  <a:lnTo>
                    <a:pt x="7" y="145"/>
                  </a:lnTo>
                  <a:lnTo>
                    <a:pt x="0" y="40"/>
                  </a:lnTo>
                  <a:lnTo>
                    <a:pt x="229" y="20"/>
                  </a:lnTo>
                  <a:lnTo>
                    <a:pt x="4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09" name="Freeform 203"/>
            <p:cNvSpPr/>
            <p:nvPr/>
          </p:nvSpPr>
          <p:spPr bwMode="auto">
            <a:xfrm>
              <a:off x="4498" y="1005"/>
              <a:ext cx="384" cy="435"/>
            </a:xfrm>
            <a:custGeom>
              <a:avLst/>
              <a:gdLst>
                <a:gd name="T0" fmla="*/ 274 w 1151"/>
                <a:gd name="T1" fmla="*/ 0 h 1305"/>
                <a:gd name="T2" fmla="*/ 383 w 1151"/>
                <a:gd name="T3" fmla="*/ 83 h 1305"/>
                <a:gd name="T4" fmla="*/ 486 w 1151"/>
                <a:gd name="T5" fmla="*/ 169 h 1305"/>
                <a:gd name="T6" fmla="*/ 582 w 1151"/>
                <a:gd name="T7" fmla="*/ 260 h 1305"/>
                <a:gd name="T8" fmla="*/ 674 w 1151"/>
                <a:gd name="T9" fmla="*/ 355 h 1305"/>
                <a:gd name="T10" fmla="*/ 760 w 1151"/>
                <a:gd name="T11" fmla="*/ 454 h 1305"/>
                <a:gd name="T12" fmla="*/ 838 w 1151"/>
                <a:gd name="T13" fmla="*/ 557 h 1305"/>
                <a:gd name="T14" fmla="*/ 912 w 1151"/>
                <a:gd name="T15" fmla="*/ 665 h 1305"/>
                <a:gd name="T16" fmla="*/ 981 w 1151"/>
                <a:gd name="T17" fmla="*/ 777 h 1305"/>
                <a:gd name="T18" fmla="*/ 1043 w 1151"/>
                <a:gd name="T19" fmla="*/ 895 h 1305"/>
                <a:gd name="T20" fmla="*/ 1100 w 1151"/>
                <a:gd name="T21" fmla="*/ 1016 h 1305"/>
                <a:gd name="T22" fmla="*/ 1151 w 1151"/>
                <a:gd name="T23" fmla="*/ 1142 h 1305"/>
                <a:gd name="T24" fmla="*/ 998 w 1151"/>
                <a:gd name="T25" fmla="*/ 1198 h 1305"/>
                <a:gd name="T26" fmla="*/ 850 w 1151"/>
                <a:gd name="T27" fmla="*/ 1252 h 1305"/>
                <a:gd name="T28" fmla="*/ 701 w 1151"/>
                <a:gd name="T29" fmla="*/ 1305 h 1305"/>
                <a:gd name="T30" fmla="*/ 656 w 1151"/>
                <a:gd name="T31" fmla="*/ 1195 h 1305"/>
                <a:gd name="T32" fmla="*/ 605 w 1151"/>
                <a:gd name="T33" fmla="*/ 1089 h 1305"/>
                <a:gd name="T34" fmla="*/ 549 w 1151"/>
                <a:gd name="T35" fmla="*/ 987 h 1305"/>
                <a:gd name="T36" fmla="*/ 486 w 1151"/>
                <a:gd name="T37" fmla="*/ 888 h 1305"/>
                <a:gd name="T38" fmla="*/ 418 w 1151"/>
                <a:gd name="T39" fmla="*/ 793 h 1305"/>
                <a:gd name="T40" fmla="*/ 343 w 1151"/>
                <a:gd name="T41" fmla="*/ 703 h 1305"/>
                <a:gd name="T42" fmla="*/ 265 w 1151"/>
                <a:gd name="T43" fmla="*/ 618 h 1305"/>
                <a:gd name="T44" fmla="*/ 181 w 1151"/>
                <a:gd name="T45" fmla="*/ 538 h 1305"/>
                <a:gd name="T46" fmla="*/ 93 w 1151"/>
                <a:gd name="T47" fmla="*/ 463 h 1305"/>
                <a:gd name="T48" fmla="*/ 0 w 1151"/>
                <a:gd name="T49" fmla="*/ 391 h 1305"/>
                <a:gd name="T50" fmla="*/ 92 w 1151"/>
                <a:gd name="T51" fmla="*/ 260 h 1305"/>
                <a:gd name="T52" fmla="*/ 183 w 1151"/>
                <a:gd name="T53" fmla="*/ 129 h 1305"/>
                <a:gd name="T54" fmla="*/ 274 w 1151"/>
                <a:gd name="T55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51" h="1305">
                  <a:moveTo>
                    <a:pt x="274" y="0"/>
                  </a:moveTo>
                  <a:lnTo>
                    <a:pt x="383" y="83"/>
                  </a:lnTo>
                  <a:lnTo>
                    <a:pt x="486" y="169"/>
                  </a:lnTo>
                  <a:lnTo>
                    <a:pt x="582" y="260"/>
                  </a:lnTo>
                  <a:lnTo>
                    <a:pt x="674" y="355"/>
                  </a:lnTo>
                  <a:lnTo>
                    <a:pt x="760" y="454"/>
                  </a:lnTo>
                  <a:lnTo>
                    <a:pt x="838" y="557"/>
                  </a:lnTo>
                  <a:lnTo>
                    <a:pt x="912" y="665"/>
                  </a:lnTo>
                  <a:lnTo>
                    <a:pt x="981" y="777"/>
                  </a:lnTo>
                  <a:lnTo>
                    <a:pt x="1043" y="895"/>
                  </a:lnTo>
                  <a:lnTo>
                    <a:pt x="1100" y="1016"/>
                  </a:lnTo>
                  <a:lnTo>
                    <a:pt x="1151" y="1142"/>
                  </a:lnTo>
                  <a:lnTo>
                    <a:pt x="998" y="1198"/>
                  </a:lnTo>
                  <a:lnTo>
                    <a:pt x="850" y="1252"/>
                  </a:lnTo>
                  <a:lnTo>
                    <a:pt x="701" y="1305"/>
                  </a:lnTo>
                  <a:lnTo>
                    <a:pt x="656" y="1195"/>
                  </a:lnTo>
                  <a:lnTo>
                    <a:pt x="605" y="1089"/>
                  </a:lnTo>
                  <a:lnTo>
                    <a:pt x="549" y="987"/>
                  </a:lnTo>
                  <a:lnTo>
                    <a:pt x="486" y="888"/>
                  </a:lnTo>
                  <a:lnTo>
                    <a:pt x="418" y="793"/>
                  </a:lnTo>
                  <a:lnTo>
                    <a:pt x="343" y="703"/>
                  </a:lnTo>
                  <a:lnTo>
                    <a:pt x="265" y="618"/>
                  </a:lnTo>
                  <a:lnTo>
                    <a:pt x="181" y="538"/>
                  </a:lnTo>
                  <a:lnTo>
                    <a:pt x="93" y="463"/>
                  </a:lnTo>
                  <a:lnTo>
                    <a:pt x="0" y="391"/>
                  </a:lnTo>
                  <a:lnTo>
                    <a:pt x="92" y="260"/>
                  </a:lnTo>
                  <a:lnTo>
                    <a:pt x="183" y="129"/>
                  </a:lnTo>
                  <a:lnTo>
                    <a:pt x="2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0" name="Freeform 204"/>
            <p:cNvSpPr>
              <a:spLocks noEditPoints="1"/>
            </p:cNvSpPr>
            <p:nvPr/>
          </p:nvSpPr>
          <p:spPr bwMode="auto">
            <a:xfrm>
              <a:off x="4303" y="1444"/>
              <a:ext cx="229" cy="565"/>
            </a:xfrm>
            <a:custGeom>
              <a:avLst/>
              <a:gdLst>
                <a:gd name="T0" fmla="*/ 156 w 688"/>
                <a:gd name="T1" fmla="*/ 157 h 1695"/>
                <a:gd name="T2" fmla="*/ 156 w 688"/>
                <a:gd name="T3" fmla="*/ 1539 h 1695"/>
                <a:gd name="T4" fmla="*/ 532 w 688"/>
                <a:gd name="T5" fmla="*/ 1539 h 1695"/>
                <a:gd name="T6" fmla="*/ 532 w 688"/>
                <a:gd name="T7" fmla="*/ 157 h 1695"/>
                <a:gd name="T8" fmla="*/ 156 w 688"/>
                <a:gd name="T9" fmla="*/ 157 h 1695"/>
                <a:gd name="T10" fmla="*/ 77 w 688"/>
                <a:gd name="T11" fmla="*/ 0 h 1695"/>
                <a:gd name="T12" fmla="*/ 609 w 688"/>
                <a:gd name="T13" fmla="*/ 0 h 1695"/>
                <a:gd name="T14" fmla="*/ 634 w 688"/>
                <a:gd name="T15" fmla="*/ 4 h 1695"/>
                <a:gd name="T16" fmla="*/ 656 w 688"/>
                <a:gd name="T17" fmla="*/ 14 h 1695"/>
                <a:gd name="T18" fmla="*/ 673 w 688"/>
                <a:gd name="T19" fmla="*/ 32 h 1695"/>
                <a:gd name="T20" fmla="*/ 684 w 688"/>
                <a:gd name="T21" fmla="*/ 52 h 1695"/>
                <a:gd name="T22" fmla="*/ 688 w 688"/>
                <a:gd name="T23" fmla="*/ 77 h 1695"/>
                <a:gd name="T24" fmla="*/ 688 w 688"/>
                <a:gd name="T25" fmla="*/ 1618 h 1695"/>
                <a:gd name="T26" fmla="*/ 684 w 688"/>
                <a:gd name="T27" fmla="*/ 1643 h 1695"/>
                <a:gd name="T28" fmla="*/ 673 w 688"/>
                <a:gd name="T29" fmla="*/ 1663 h 1695"/>
                <a:gd name="T30" fmla="*/ 656 w 688"/>
                <a:gd name="T31" fmla="*/ 1681 h 1695"/>
                <a:gd name="T32" fmla="*/ 634 w 688"/>
                <a:gd name="T33" fmla="*/ 1691 h 1695"/>
                <a:gd name="T34" fmla="*/ 609 w 688"/>
                <a:gd name="T35" fmla="*/ 1695 h 1695"/>
                <a:gd name="T36" fmla="*/ 77 w 688"/>
                <a:gd name="T37" fmla="*/ 1695 h 1695"/>
                <a:gd name="T38" fmla="*/ 52 w 688"/>
                <a:gd name="T39" fmla="*/ 1691 h 1695"/>
                <a:gd name="T40" fmla="*/ 30 w 688"/>
                <a:gd name="T41" fmla="*/ 1681 h 1695"/>
                <a:gd name="T42" fmla="*/ 14 w 688"/>
                <a:gd name="T43" fmla="*/ 1663 h 1695"/>
                <a:gd name="T44" fmla="*/ 3 w 688"/>
                <a:gd name="T45" fmla="*/ 1643 h 1695"/>
                <a:gd name="T46" fmla="*/ 0 w 688"/>
                <a:gd name="T47" fmla="*/ 1618 h 1695"/>
                <a:gd name="T48" fmla="*/ 0 w 688"/>
                <a:gd name="T49" fmla="*/ 77 h 1695"/>
                <a:gd name="T50" fmla="*/ 3 w 688"/>
                <a:gd name="T51" fmla="*/ 52 h 1695"/>
                <a:gd name="T52" fmla="*/ 14 w 688"/>
                <a:gd name="T53" fmla="*/ 32 h 1695"/>
                <a:gd name="T54" fmla="*/ 30 w 688"/>
                <a:gd name="T55" fmla="*/ 14 h 1695"/>
                <a:gd name="T56" fmla="*/ 52 w 688"/>
                <a:gd name="T57" fmla="*/ 4 h 1695"/>
                <a:gd name="T58" fmla="*/ 77 w 688"/>
                <a:gd name="T59" fmla="*/ 0 h 1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8" h="1695">
                  <a:moveTo>
                    <a:pt x="156" y="157"/>
                  </a:moveTo>
                  <a:lnTo>
                    <a:pt x="156" y="1539"/>
                  </a:lnTo>
                  <a:lnTo>
                    <a:pt x="532" y="1539"/>
                  </a:lnTo>
                  <a:lnTo>
                    <a:pt x="532" y="157"/>
                  </a:lnTo>
                  <a:lnTo>
                    <a:pt x="156" y="157"/>
                  </a:lnTo>
                  <a:close/>
                  <a:moveTo>
                    <a:pt x="77" y="0"/>
                  </a:moveTo>
                  <a:lnTo>
                    <a:pt x="609" y="0"/>
                  </a:lnTo>
                  <a:lnTo>
                    <a:pt x="634" y="4"/>
                  </a:lnTo>
                  <a:lnTo>
                    <a:pt x="656" y="14"/>
                  </a:lnTo>
                  <a:lnTo>
                    <a:pt x="673" y="32"/>
                  </a:lnTo>
                  <a:lnTo>
                    <a:pt x="684" y="52"/>
                  </a:lnTo>
                  <a:lnTo>
                    <a:pt x="688" y="77"/>
                  </a:lnTo>
                  <a:lnTo>
                    <a:pt x="688" y="1618"/>
                  </a:lnTo>
                  <a:lnTo>
                    <a:pt x="684" y="1643"/>
                  </a:lnTo>
                  <a:lnTo>
                    <a:pt x="673" y="1663"/>
                  </a:lnTo>
                  <a:lnTo>
                    <a:pt x="656" y="1681"/>
                  </a:lnTo>
                  <a:lnTo>
                    <a:pt x="634" y="1691"/>
                  </a:lnTo>
                  <a:lnTo>
                    <a:pt x="609" y="1695"/>
                  </a:lnTo>
                  <a:lnTo>
                    <a:pt x="77" y="1695"/>
                  </a:lnTo>
                  <a:lnTo>
                    <a:pt x="52" y="1691"/>
                  </a:lnTo>
                  <a:lnTo>
                    <a:pt x="30" y="1681"/>
                  </a:lnTo>
                  <a:lnTo>
                    <a:pt x="14" y="1663"/>
                  </a:lnTo>
                  <a:lnTo>
                    <a:pt x="3" y="1643"/>
                  </a:lnTo>
                  <a:lnTo>
                    <a:pt x="0" y="1618"/>
                  </a:lnTo>
                  <a:lnTo>
                    <a:pt x="0" y="77"/>
                  </a:lnTo>
                  <a:lnTo>
                    <a:pt x="3" y="52"/>
                  </a:lnTo>
                  <a:lnTo>
                    <a:pt x="14" y="32"/>
                  </a:lnTo>
                  <a:lnTo>
                    <a:pt x="30" y="14"/>
                  </a:lnTo>
                  <a:lnTo>
                    <a:pt x="52" y="4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1" name="Freeform 205"/>
            <p:cNvSpPr>
              <a:spLocks noEditPoints="1"/>
            </p:cNvSpPr>
            <p:nvPr/>
          </p:nvSpPr>
          <p:spPr bwMode="auto">
            <a:xfrm>
              <a:off x="3733" y="1580"/>
              <a:ext cx="230" cy="429"/>
            </a:xfrm>
            <a:custGeom>
              <a:avLst/>
              <a:gdLst>
                <a:gd name="T0" fmla="*/ 155 w 688"/>
                <a:gd name="T1" fmla="*/ 1010 h 1286"/>
                <a:gd name="T2" fmla="*/ 155 w 688"/>
                <a:gd name="T3" fmla="*/ 1130 h 1286"/>
                <a:gd name="T4" fmla="*/ 276 w 688"/>
                <a:gd name="T5" fmla="*/ 1130 h 1286"/>
                <a:gd name="T6" fmla="*/ 155 w 688"/>
                <a:gd name="T7" fmla="*/ 1010 h 1286"/>
                <a:gd name="T8" fmla="*/ 155 w 688"/>
                <a:gd name="T9" fmla="*/ 764 h 1286"/>
                <a:gd name="T10" fmla="*/ 155 w 688"/>
                <a:gd name="T11" fmla="*/ 886 h 1286"/>
                <a:gd name="T12" fmla="*/ 400 w 688"/>
                <a:gd name="T13" fmla="*/ 1130 h 1286"/>
                <a:gd name="T14" fmla="*/ 400 w 688"/>
                <a:gd name="T15" fmla="*/ 1132 h 1286"/>
                <a:gd name="T16" fmla="*/ 523 w 688"/>
                <a:gd name="T17" fmla="*/ 1132 h 1286"/>
                <a:gd name="T18" fmla="*/ 155 w 688"/>
                <a:gd name="T19" fmla="*/ 764 h 1286"/>
                <a:gd name="T20" fmla="*/ 155 w 688"/>
                <a:gd name="T21" fmla="*/ 516 h 1286"/>
                <a:gd name="T22" fmla="*/ 155 w 688"/>
                <a:gd name="T23" fmla="*/ 638 h 1286"/>
                <a:gd name="T24" fmla="*/ 532 w 688"/>
                <a:gd name="T25" fmla="*/ 1017 h 1286"/>
                <a:gd name="T26" fmla="*/ 532 w 688"/>
                <a:gd name="T27" fmla="*/ 893 h 1286"/>
                <a:gd name="T28" fmla="*/ 155 w 688"/>
                <a:gd name="T29" fmla="*/ 516 h 1286"/>
                <a:gd name="T30" fmla="*/ 155 w 688"/>
                <a:gd name="T31" fmla="*/ 269 h 1286"/>
                <a:gd name="T32" fmla="*/ 155 w 688"/>
                <a:gd name="T33" fmla="*/ 393 h 1286"/>
                <a:gd name="T34" fmla="*/ 532 w 688"/>
                <a:gd name="T35" fmla="*/ 769 h 1286"/>
                <a:gd name="T36" fmla="*/ 532 w 688"/>
                <a:gd name="T37" fmla="*/ 647 h 1286"/>
                <a:gd name="T38" fmla="*/ 155 w 688"/>
                <a:gd name="T39" fmla="*/ 269 h 1286"/>
                <a:gd name="T40" fmla="*/ 165 w 688"/>
                <a:gd name="T41" fmla="*/ 157 h 1286"/>
                <a:gd name="T42" fmla="*/ 532 w 688"/>
                <a:gd name="T43" fmla="*/ 524 h 1286"/>
                <a:gd name="T44" fmla="*/ 532 w 688"/>
                <a:gd name="T45" fmla="*/ 400 h 1286"/>
                <a:gd name="T46" fmla="*/ 289 w 688"/>
                <a:gd name="T47" fmla="*/ 157 h 1286"/>
                <a:gd name="T48" fmla="*/ 165 w 688"/>
                <a:gd name="T49" fmla="*/ 157 h 1286"/>
                <a:gd name="T50" fmla="*/ 411 w 688"/>
                <a:gd name="T51" fmla="*/ 155 h 1286"/>
                <a:gd name="T52" fmla="*/ 532 w 688"/>
                <a:gd name="T53" fmla="*/ 276 h 1286"/>
                <a:gd name="T54" fmla="*/ 532 w 688"/>
                <a:gd name="T55" fmla="*/ 155 h 1286"/>
                <a:gd name="T56" fmla="*/ 411 w 688"/>
                <a:gd name="T57" fmla="*/ 155 h 1286"/>
                <a:gd name="T58" fmla="*/ 78 w 688"/>
                <a:gd name="T59" fmla="*/ 0 h 1286"/>
                <a:gd name="T60" fmla="*/ 611 w 688"/>
                <a:gd name="T61" fmla="*/ 0 h 1286"/>
                <a:gd name="T62" fmla="*/ 635 w 688"/>
                <a:gd name="T63" fmla="*/ 4 h 1286"/>
                <a:gd name="T64" fmla="*/ 657 w 688"/>
                <a:gd name="T65" fmla="*/ 14 h 1286"/>
                <a:gd name="T66" fmla="*/ 673 w 688"/>
                <a:gd name="T67" fmla="*/ 32 h 1286"/>
                <a:gd name="T68" fmla="*/ 685 w 688"/>
                <a:gd name="T69" fmla="*/ 52 h 1286"/>
                <a:gd name="T70" fmla="*/ 688 w 688"/>
                <a:gd name="T71" fmla="*/ 77 h 1286"/>
                <a:gd name="T72" fmla="*/ 688 w 688"/>
                <a:gd name="T73" fmla="*/ 1209 h 1286"/>
                <a:gd name="T74" fmla="*/ 685 w 688"/>
                <a:gd name="T75" fmla="*/ 1234 h 1286"/>
                <a:gd name="T76" fmla="*/ 673 w 688"/>
                <a:gd name="T77" fmla="*/ 1254 h 1286"/>
                <a:gd name="T78" fmla="*/ 657 w 688"/>
                <a:gd name="T79" fmla="*/ 1272 h 1286"/>
                <a:gd name="T80" fmla="*/ 635 w 688"/>
                <a:gd name="T81" fmla="*/ 1282 h 1286"/>
                <a:gd name="T82" fmla="*/ 611 w 688"/>
                <a:gd name="T83" fmla="*/ 1286 h 1286"/>
                <a:gd name="T84" fmla="*/ 78 w 688"/>
                <a:gd name="T85" fmla="*/ 1286 h 1286"/>
                <a:gd name="T86" fmla="*/ 53 w 688"/>
                <a:gd name="T87" fmla="*/ 1282 h 1286"/>
                <a:gd name="T88" fmla="*/ 32 w 688"/>
                <a:gd name="T89" fmla="*/ 1272 h 1286"/>
                <a:gd name="T90" fmla="*/ 14 w 688"/>
                <a:gd name="T91" fmla="*/ 1254 h 1286"/>
                <a:gd name="T92" fmla="*/ 4 w 688"/>
                <a:gd name="T93" fmla="*/ 1234 h 1286"/>
                <a:gd name="T94" fmla="*/ 0 w 688"/>
                <a:gd name="T95" fmla="*/ 1209 h 1286"/>
                <a:gd name="T96" fmla="*/ 0 w 688"/>
                <a:gd name="T97" fmla="*/ 77 h 1286"/>
                <a:gd name="T98" fmla="*/ 4 w 688"/>
                <a:gd name="T99" fmla="*/ 52 h 1286"/>
                <a:gd name="T100" fmla="*/ 14 w 688"/>
                <a:gd name="T101" fmla="*/ 32 h 1286"/>
                <a:gd name="T102" fmla="*/ 32 w 688"/>
                <a:gd name="T103" fmla="*/ 14 h 1286"/>
                <a:gd name="T104" fmla="*/ 53 w 688"/>
                <a:gd name="T105" fmla="*/ 4 h 1286"/>
                <a:gd name="T106" fmla="*/ 78 w 688"/>
                <a:gd name="T107" fmla="*/ 0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8" h="1286">
                  <a:moveTo>
                    <a:pt x="155" y="1010"/>
                  </a:moveTo>
                  <a:lnTo>
                    <a:pt x="155" y="1130"/>
                  </a:lnTo>
                  <a:lnTo>
                    <a:pt x="276" y="1130"/>
                  </a:lnTo>
                  <a:lnTo>
                    <a:pt x="155" y="1010"/>
                  </a:lnTo>
                  <a:close/>
                  <a:moveTo>
                    <a:pt x="155" y="764"/>
                  </a:moveTo>
                  <a:lnTo>
                    <a:pt x="155" y="886"/>
                  </a:lnTo>
                  <a:lnTo>
                    <a:pt x="400" y="1130"/>
                  </a:lnTo>
                  <a:lnTo>
                    <a:pt x="400" y="1132"/>
                  </a:lnTo>
                  <a:lnTo>
                    <a:pt x="523" y="1132"/>
                  </a:lnTo>
                  <a:lnTo>
                    <a:pt x="155" y="764"/>
                  </a:lnTo>
                  <a:close/>
                  <a:moveTo>
                    <a:pt x="155" y="516"/>
                  </a:moveTo>
                  <a:lnTo>
                    <a:pt x="155" y="638"/>
                  </a:lnTo>
                  <a:lnTo>
                    <a:pt x="532" y="1017"/>
                  </a:lnTo>
                  <a:lnTo>
                    <a:pt x="532" y="893"/>
                  </a:lnTo>
                  <a:lnTo>
                    <a:pt x="155" y="516"/>
                  </a:lnTo>
                  <a:close/>
                  <a:moveTo>
                    <a:pt x="155" y="269"/>
                  </a:moveTo>
                  <a:lnTo>
                    <a:pt x="155" y="393"/>
                  </a:lnTo>
                  <a:lnTo>
                    <a:pt x="532" y="769"/>
                  </a:lnTo>
                  <a:lnTo>
                    <a:pt x="532" y="647"/>
                  </a:lnTo>
                  <a:lnTo>
                    <a:pt x="155" y="269"/>
                  </a:lnTo>
                  <a:close/>
                  <a:moveTo>
                    <a:pt x="165" y="157"/>
                  </a:moveTo>
                  <a:lnTo>
                    <a:pt x="532" y="524"/>
                  </a:lnTo>
                  <a:lnTo>
                    <a:pt x="532" y="400"/>
                  </a:lnTo>
                  <a:lnTo>
                    <a:pt x="289" y="157"/>
                  </a:lnTo>
                  <a:lnTo>
                    <a:pt x="165" y="157"/>
                  </a:lnTo>
                  <a:close/>
                  <a:moveTo>
                    <a:pt x="411" y="155"/>
                  </a:moveTo>
                  <a:lnTo>
                    <a:pt x="532" y="276"/>
                  </a:lnTo>
                  <a:lnTo>
                    <a:pt x="532" y="155"/>
                  </a:lnTo>
                  <a:lnTo>
                    <a:pt x="411" y="155"/>
                  </a:lnTo>
                  <a:close/>
                  <a:moveTo>
                    <a:pt x="78" y="0"/>
                  </a:moveTo>
                  <a:lnTo>
                    <a:pt x="611" y="0"/>
                  </a:lnTo>
                  <a:lnTo>
                    <a:pt x="635" y="4"/>
                  </a:lnTo>
                  <a:lnTo>
                    <a:pt x="657" y="14"/>
                  </a:lnTo>
                  <a:lnTo>
                    <a:pt x="673" y="32"/>
                  </a:lnTo>
                  <a:lnTo>
                    <a:pt x="685" y="52"/>
                  </a:lnTo>
                  <a:lnTo>
                    <a:pt x="688" y="77"/>
                  </a:lnTo>
                  <a:lnTo>
                    <a:pt x="688" y="1209"/>
                  </a:lnTo>
                  <a:lnTo>
                    <a:pt x="685" y="1234"/>
                  </a:lnTo>
                  <a:lnTo>
                    <a:pt x="673" y="1254"/>
                  </a:lnTo>
                  <a:lnTo>
                    <a:pt x="657" y="1272"/>
                  </a:lnTo>
                  <a:lnTo>
                    <a:pt x="635" y="1282"/>
                  </a:lnTo>
                  <a:lnTo>
                    <a:pt x="611" y="1286"/>
                  </a:lnTo>
                  <a:lnTo>
                    <a:pt x="78" y="1286"/>
                  </a:lnTo>
                  <a:lnTo>
                    <a:pt x="53" y="1282"/>
                  </a:lnTo>
                  <a:lnTo>
                    <a:pt x="32" y="1272"/>
                  </a:lnTo>
                  <a:lnTo>
                    <a:pt x="14" y="1254"/>
                  </a:lnTo>
                  <a:lnTo>
                    <a:pt x="4" y="1234"/>
                  </a:lnTo>
                  <a:lnTo>
                    <a:pt x="0" y="1209"/>
                  </a:lnTo>
                  <a:lnTo>
                    <a:pt x="0" y="77"/>
                  </a:lnTo>
                  <a:lnTo>
                    <a:pt x="4" y="52"/>
                  </a:lnTo>
                  <a:lnTo>
                    <a:pt x="14" y="32"/>
                  </a:lnTo>
                  <a:lnTo>
                    <a:pt x="32" y="14"/>
                  </a:lnTo>
                  <a:lnTo>
                    <a:pt x="53" y="4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2" name="Freeform 206"/>
            <p:cNvSpPr/>
            <p:nvPr/>
          </p:nvSpPr>
          <p:spPr bwMode="auto">
            <a:xfrm>
              <a:off x="4018" y="1235"/>
              <a:ext cx="229" cy="774"/>
            </a:xfrm>
            <a:custGeom>
              <a:avLst/>
              <a:gdLst>
                <a:gd name="T0" fmla="*/ 79 w 689"/>
                <a:gd name="T1" fmla="*/ 0 h 2321"/>
                <a:gd name="T2" fmla="*/ 611 w 689"/>
                <a:gd name="T3" fmla="*/ 0 h 2321"/>
                <a:gd name="T4" fmla="*/ 636 w 689"/>
                <a:gd name="T5" fmla="*/ 4 h 2321"/>
                <a:gd name="T6" fmla="*/ 657 w 689"/>
                <a:gd name="T7" fmla="*/ 14 h 2321"/>
                <a:gd name="T8" fmla="*/ 674 w 689"/>
                <a:gd name="T9" fmla="*/ 32 h 2321"/>
                <a:gd name="T10" fmla="*/ 686 w 689"/>
                <a:gd name="T11" fmla="*/ 54 h 2321"/>
                <a:gd name="T12" fmla="*/ 689 w 689"/>
                <a:gd name="T13" fmla="*/ 78 h 2321"/>
                <a:gd name="T14" fmla="*/ 689 w 689"/>
                <a:gd name="T15" fmla="*/ 2244 h 2321"/>
                <a:gd name="T16" fmla="*/ 686 w 689"/>
                <a:gd name="T17" fmla="*/ 2269 h 2321"/>
                <a:gd name="T18" fmla="*/ 674 w 689"/>
                <a:gd name="T19" fmla="*/ 2289 h 2321"/>
                <a:gd name="T20" fmla="*/ 657 w 689"/>
                <a:gd name="T21" fmla="*/ 2307 h 2321"/>
                <a:gd name="T22" fmla="*/ 636 w 689"/>
                <a:gd name="T23" fmla="*/ 2317 h 2321"/>
                <a:gd name="T24" fmla="*/ 611 w 689"/>
                <a:gd name="T25" fmla="*/ 2321 h 2321"/>
                <a:gd name="T26" fmla="*/ 79 w 689"/>
                <a:gd name="T27" fmla="*/ 2321 h 2321"/>
                <a:gd name="T28" fmla="*/ 54 w 689"/>
                <a:gd name="T29" fmla="*/ 2317 h 2321"/>
                <a:gd name="T30" fmla="*/ 32 w 689"/>
                <a:gd name="T31" fmla="*/ 2307 h 2321"/>
                <a:gd name="T32" fmla="*/ 15 w 689"/>
                <a:gd name="T33" fmla="*/ 2289 h 2321"/>
                <a:gd name="T34" fmla="*/ 5 w 689"/>
                <a:gd name="T35" fmla="*/ 2269 h 2321"/>
                <a:gd name="T36" fmla="*/ 0 w 689"/>
                <a:gd name="T37" fmla="*/ 2244 h 2321"/>
                <a:gd name="T38" fmla="*/ 0 w 689"/>
                <a:gd name="T39" fmla="*/ 78 h 2321"/>
                <a:gd name="T40" fmla="*/ 5 w 689"/>
                <a:gd name="T41" fmla="*/ 54 h 2321"/>
                <a:gd name="T42" fmla="*/ 15 w 689"/>
                <a:gd name="T43" fmla="*/ 32 h 2321"/>
                <a:gd name="T44" fmla="*/ 32 w 689"/>
                <a:gd name="T45" fmla="*/ 14 h 2321"/>
                <a:gd name="T46" fmla="*/ 54 w 689"/>
                <a:gd name="T47" fmla="*/ 4 h 2321"/>
                <a:gd name="T48" fmla="*/ 79 w 689"/>
                <a:gd name="T49" fmla="*/ 0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9" h="2321">
                  <a:moveTo>
                    <a:pt x="79" y="0"/>
                  </a:moveTo>
                  <a:lnTo>
                    <a:pt x="611" y="0"/>
                  </a:lnTo>
                  <a:lnTo>
                    <a:pt x="636" y="4"/>
                  </a:lnTo>
                  <a:lnTo>
                    <a:pt x="657" y="14"/>
                  </a:lnTo>
                  <a:lnTo>
                    <a:pt x="674" y="32"/>
                  </a:lnTo>
                  <a:lnTo>
                    <a:pt x="686" y="54"/>
                  </a:lnTo>
                  <a:lnTo>
                    <a:pt x="689" y="78"/>
                  </a:lnTo>
                  <a:lnTo>
                    <a:pt x="689" y="2244"/>
                  </a:lnTo>
                  <a:lnTo>
                    <a:pt x="686" y="2269"/>
                  </a:lnTo>
                  <a:lnTo>
                    <a:pt x="674" y="2289"/>
                  </a:lnTo>
                  <a:lnTo>
                    <a:pt x="657" y="2307"/>
                  </a:lnTo>
                  <a:lnTo>
                    <a:pt x="636" y="2317"/>
                  </a:lnTo>
                  <a:lnTo>
                    <a:pt x="611" y="2321"/>
                  </a:lnTo>
                  <a:lnTo>
                    <a:pt x="79" y="2321"/>
                  </a:lnTo>
                  <a:lnTo>
                    <a:pt x="54" y="2317"/>
                  </a:lnTo>
                  <a:lnTo>
                    <a:pt x="32" y="2307"/>
                  </a:lnTo>
                  <a:lnTo>
                    <a:pt x="15" y="2289"/>
                  </a:lnTo>
                  <a:lnTo>
                    <a:pt x="5" y="2269"/>
                  </a:lnTo>
                  <a:lnTo>
                    <a:pt x="0" y="2244"/>
                  </a:lnTo>
                  <a:lnTo>
                    <a:pt x="0" y="78"/>
                  </a:lnTo>
                  <a:lnTo>
                    <a:pt x="5" y="54"/>
                  </a:lnTo>
                  <a:lnTo>
                    <a:pt x="15" y="32"/>
                  </a:lnTo>
                  <a:lnTo>
                    <a:pt x="32" y="14"/>
                  </a:lnTo>
                  <a:lnTo>
                    <a:pt x="54" y="4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grpSp>
        <p:nvGrpSpPr>
          <p:cNvPr id="140" name="Group 1008"/>
          <p:cNvGrpSpPr>
            <a:grpSpLocks noChangeAspect="1"/>
          </p:cNvGrpSpPr>
          <p:nvPr/>
        </p:nvGrpSpPr>
        <p:grpSpPr bwMode="auto">
          <a:xfrm>
            <a:off x="9222389" y="5721966"/>
            <a:ext cx="341119" cy="294878"/>
            <a:chOff x="-3982" y="41"/>
            <a:chExt cx="2641" cy="2283"/>
          </a:xfrm>
          <a:solidFill>
            <a:schemeClr val="bg1"/>
          </a:solidFill>
        </p:grpSpPr>
        <p:sp>
          <p:nvSpPr>
            <p:cNvPr id="1049013" name="Freeform 1010"/>
            <p:cNvSpPr>
              <a:spLocks noEditPoints="1"/>
            </p:cNvSpPr>
            <p:nvPr/>
          </p:nvSpPr>
          <p:spPr bwMode="auto">
            <a:xfrm>
              <a:off x="-3982" y="41"/>
              <a:ext cx="2641" cy="2283"/>
            </a:xfrm>
            <a:custGeom>
              <a:avLst/>
              <a:gdLst>
                <a:gd name="T0" fmla="*/ 383 w 5282"/>
                <a:gd name="T1" fmla="*/ 3127 h 4566"/>
                <a:gd name="T2" fmla="*/ 4899 w 5282"/>
                <a:gd name="T3" fmla="*/ 384 h 4566"/>
                <a:gd name="T4" fmla="*/ 257 w 5282"/>
                <a:gd name="T5" fmla="*/ 0 h 4566"/>
                <a:gd name="T6" fmla="*/ 5072 w 5282"/>
                <a:gd name="T7" fmla="*/ 4 h 4566"/>
                <a:gd name="T8" fmla="*/ 5156 w 5282"/>
                <a:gd name="T9" fmla="*/ 36 h 4566"/>
                <a:gd name="T10" fmla="*/ 5221 w 5282"/>
                <a:gd name="T11" fmla="*/ 90 h 4566"/>
                <a:gd name="T12" fmla="*/ 5266 w 5282"/>
                <a:gd name="T13" fmla="*/ 168 h 4566"/>
                <a:gd name="T14" fmla="*/ 5282 w 5282"/>
                <a:gd name="T15" fmla="*/ 256 h 4566"/>
                <a:gd name="T16" fmla="*/ 5278 w 5282"/>
                <a:gd name="T17" fmla="*/ 3300 h 4566"/>
                <a:gd name="T18" fmla="*/ 5247 w 5282"/>
                <a:gd name="T19" fmla="*/ 3384 h 4566"/>
                <a:gd name="T20" fmla="*/ 5191 w 5282"/>
                <a:gd name="T21" fmla="*/ 3451 h 4566"/>
                <a:gd name="T22" fmla="*/ 5116 w 5282"/>
                <a:gd name="T23" fmla="*/ 3494 h 4566"/>
                <a:gd name="T24" fmla="*/ 5026 w 5282"/>
                <a:gd name="T25" fmla="*/ 3511 h 4566"/>
                <a:gd name="T26" fmla="*/ 3243 w 5282"/>
                <a:gd name="T27" fmla="*/ 4092 h 4566"/>
                <a:gd name="T28" fmla="*/ 3985 w 5282"/>
                <a:gd name="T29" fmla="*/ 4097 h 4566"/>
                <a:gd name="T30" fmla="*/ 4068 w 5282"/>
                <a:gd name="T31" fmla="*/ 4132 h 4566"/>
                <a:gd name="T32" fmla="*/ 4133 w 5282"/>
                <a:gd name="T33" fmla="*/ 4196 h 4566"/>
                <a:gd name="T34" fmla="*/ 4168 w 5282"/>
                <a:gd name="T35" fmla="*/ 4280 h 4566"/>
                <a:gd name="T36" fmla="*/ 4168 w 5282"/>
                <a:gd name="T37" fmla="*/ 4376 h 4566"/>
                <a:gd name="T38" fmla="*/ 4133 w 5282"/>
                <a:gd name="T39" fmla="*/ 4462 h 4566"/>
                <a:gd name="T40" fmla="*/ 4068 w 5282"/>
                <a:gd name="T41" fmla="*/ 4524 h 4566"/>
                <a:gd name="T42" fmla="*/ 3985 w 5282"/>
                <a:gd name="T43" fmla="*/ 4561 h 4566"/>
                <a:gd name="T44" fmla="*/ 1345 w 5282"/>
                <a:gd name="T45" fmla="*/ 4566 h 4566"/>
                <a:gd name="T46" fmla="*/ 1254 w 5282"/>
                <a:gd name="T47" fmla="*/ 4547 h 4566"/>
                <a:gd name="T48" fmla="*/ 1179 w 5282"/>
                <a:gd name="T49" fmla="*/ 4495 h 4566"/>
                <a:gd name="T50" fmla="*/ 1127 w 5282"/>
                <a:gd name="T51" fmla="*/ 4421 h 4566"/>
                <a:gd name="T52" fmla="*/ 1110 w 5282"/>
                <a:gd name="T53" fmla="*/ 4328 h 4566"/>
                <a:gd name="T54" fmla="*/ 1127 w 5282"/>
                <a:gd name="T55" fmla="*/ 4237 h 4566"/>
                <a:gd name="T56" fmla="*/ 1179 w 5282"/>
                <a:gd name="T57" fmla="*/ 4161 h 4566"/>
                <a:gd name="T58" fmla="*/ 1254 w 5282"/>
                <a:gd name="T59" fmla="*/ 4110 h 4566"/>
                <a:gd name="T60" fmla="*/ 1345 w 5282"/>
                <a:gd name="T61" fmla="*/ 4092 h 4566"/>
                <a:gd name="T62" fmla="*/ 2040 w 5282"/>
                <a:gd name="T63" fmla="*/ 3511 h 4566"/>
                <a:gd name="T64" fmla="*/ 210 w 5282"/>
                <a:gd name="T65" fmla="*/ 3507 h 4566"/>
                <a:gd name="T66" fmla="*/ 127 w 5282"/>
                <a:gd name="T67" fmla="*/ 3475 h 4566"/>
                <a:gd name="T68" fmla="*/ 61 w 5282"/>
                <a:gd name="T69" fmla="*/ 3419 h 4566"/>
                <a:gd name="T70" fmla="*/ 16 w 5282"/>
                <a:gd name="T71" fmla="*/ 3343 h 4566"/>
                <a:gd name="T72" fmla="*/ 0 w 5282"/>
                <a:gd name="T73" fmla="*/ 3255 h 4566"/>
                <a:gd name="T74" fmla="*/ 5 w 5282"/>
                <a:gd name="T75" fmla="*/ 211 h 4566"/>
                <a:gd name="T76" fmla="*/ 35 w 5282"/>
                <a:gd name="T77" fmla="*/ 127 h 4566"/>
                <a:gd name="T78" fmla="*/ 91 w 5282"/>
                <a:gd name="T79" fmla="*/ 60 h 4566"/>
                <a:gd name="T80" fmla="*/ 167 w 5282"/>
                <a:gd name="T81" fmla="*/ 17 h 4566"/>
                <a:gd name="T82" fmla="*/ 257 w 5282"/>
                <a:gd name="T83" fmla="*/ 0 h 4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282" h="4566">
                  <a:moveTo>
                    <a:pt x="383" y="384"/>
                  </a:moveTo>
                  <a:lnTo>
                    <a:pt x="383" y="3127"/>
                  </a:lnTo>
                  <a:lnTo>
                    <a:pt x="4899" y="3127"/>
                  </a:lnTo>
                  <a:lnTo>
                    <a:pt x="4899" y="384"/>
                  </a:lnTo>
                  <a:lnTo>
                    <a:pt x="383" y="384"/>
                  </a:lnTo>
                  <a:close/>
                  <a:moveTo>
                    <a:pt x="257" y="0"/>
                  </a:moveTo>
                  <a:lnTo>
                    <a:pt x="5026" y="0"/>
                  </a:lnTo>
                  <a:lnTo>
                    <a:pt x="5072" y="4"/>
                  </a:lnTo>
                  <a:lnTo>
                    <a:pt x="5116" y="17"/>
                  </a:lnTo>
                  <a:lnTo>
                    <a:pt x="5156" y="36"/>
                  </a:lnTo>
                  <a:lnTo>
                    <a:pt x="5191" y="60"/>
                  </a:lnTo>
                  <a:lnTo>
                    <a:pt x="5221" y="90"/>
                  </a:lnTo>
                  <a:lnTo>
                    <a:pt x="5247" y="127"/>
                  </a:lnTo>
                  <a:lnTo>
                    <a:pt x="5266" y="168"/>
                  </a:lnTo>
                  <a:lnTo>
                    <a:pt x="5278" y="211"/>
                  </a:lnTo>
                  <a:lnTo>
                    <a:pt x="5282" y="256"/>
                  </a:lnTo>
                  <a:lnTo>
                    <a:pt x="5282" y="3255"/>
                  </a:lnTo>
                  <a:lnTo>
                    <a:pt x="5278" y="3300"/>
                  </a:lnTo>
                  <a:lnTo>
                    <a:pt x="5266" y="3343"/>
                  </a:lnTo>
                  <a:lnTo>
                    <a:pt x="5247" y="3384"/>
                  </a:lnTo>
                  <a:lnTo>
                    <a:pt x="5221" y="3419"/>
                  </a:lnTo>
                  <a:lnTo>
                    <a:pt x="5191" y="3451"/>
                  </a:lnTo>
                  <a:lnTo>
                    <a:pt x="5156" y="3475"/>
                  </a:lnTo>
                  <a:lnTo>
                    <a:pt x="5116" y="3494"/>
                  </a:lnTo>
                  <a:lnTo>
                    <a:pt x="5072" y="3507"/>
                  </a:lnTo>
                  <a:lnTo>
                    <a:pt x="5026" y="3511"/>
                  </a:lnTo>
                  <a:lnTo>
                    <a:pt x="3243" y="3511"/>
                  </a:lnTo>
                  <a:lnTo>
                    <a:pt x="3243" y="4092"/>
                  </a:lnTo>
                  <a:lnTo>
                    <a:pt x="3937" y="4092"/>
                  </a:lnTo>
                  <a:lnTo>
                    <a:pt x="3985" y="4097"/>
                  </a:lnTo>
                  <a:lnTo>
                    <a:pt x="4028" y="4110"/>
                  </a:lnTo>
                  <a:lnTo>
                    <a:pt x="4068" y="4132"/>
                  </a:lnTo>
                  <a:lnTo>
                    <a:pt x="4104" y="4161"/>
                  </a:lnTo>
                  <a:lnTo>
                    <a:pt x="4133" y="4196"/>
                  </a:lnTo>
                  <a:lnTo>
                    <a:pt x="4155" y="4237"/>
                  </a:lnTo>
                  <a:lnTo>
                    <a:pt x="4168" y="4280"/>
                  </a:lnTo>
                  <a:lnTo>
                    <a:pt x="4173" y="4328"/>
                  </a:lnTo>
                  <a:lnTo>
                    <a:pt x="4168" y="4376"/>
                  </a:lnTo>
                  <a:lnTo>
                    <a:pt x="4155" y="4421"/>
                  </a:lnTo>
                  <a:lnTo>
                    <a:pt x="4133" y="4462"/>
                  </a:lnTo>
                  <a:lnTo>
                    <a:pt x="4104" y="4495"/>
                  </a:lnTo>
                  <a:lnTo>
                    <a:pt x="4068" y="4524"/>
                  </a:lnTo>
                  <a:lnTo>
                    <a:pt x="4028" y="4547"/>
                  </a:lnTo>
                  <a:lnTo>
                    <a:pt x="3985" y="4561"/>
                  </a:lnTo>
                  <a:lnTo>
                    <a:pt x="3937" y="4566"/>
                  </a:lnTo>
                  <a:lnTo>
                    <a:pt x="1345" y="4566"/>
                  </a:lnTo>
                  <a:lnTo>
                    <a:pt x="1297" y="4561"/>
                  </a:lnTo>
                  <a:lnTo>
                    <a:pt x="1254" y="4547"/>
                  </a:lnTo>
                  <a:lnTo>
                    <a:pt x="1214" y="4524"/>
                  </a:lnTo>
                  <a:lnTo>
                    <a:pt x="1179" y="4495"/>
                  </a:lnTo>
                  <a:lnTo>
                    <a:pt x="1150" y="4462"/>
                  </a:lnTo>
                  <a:lnTo>
                    <a:pt x="1127" y="4421"/>
                  </a:lnTo>
                  <a:lnTo>
                    <a:pt x="1115" y="4376"/>
                  </a:lnTo>
                  <a:lnTo>
                    <a:pt x="1110" y="4328"/>
                  </a:lnTo>
                  <a:lnTo>
                    <a:pt x="1115" y="4280"/>
                  </a:lnTo>
                  <a:lnTo>
                    <a:pt x="1127" y="4237"/>
                  </a:lnTo>
                  <a:lnTo>
                    <a:pt x="1150" y="4196"/>
                  </a:lnTo>
                  <a:lnTo>
                    <a:pt x="1179" y="4161"/>
                  </a:lnTo>
                  <a:lnTo>
                    <a:pt x="1214" y="4132"/>
                  </a:lnTo>
                  <a:lnTo>
                    <a:pt x="1254" y="4110"/>
                  </a:lnTo>
                  <a:lnTo>
                    <a:pt x="1297" y="4097"/>
                  </a:lnTo>
                  <a:lnTo>
                    <a:pt x="1345" y="4092"/>
                  </a:lnTo>
                  <a:lnTo>
                    <a:pt x="2040" y="4092"/>
                  </a:lnTo>
                  <a:lnTo>
                    <a:pt x="2040" y="3511"/>
                  </a:lnTo>
                  <a:lnTo>
                    <a:pt x="257" y="3511"/>
                  </a:lnTo>
                  <a:lnTo>
                    <a:pt x="210" y="3507"/>
                  </a:lnTo>
                  <a:lnTo>
                    <a:pt x="167" y="3494"/>
                  </a:lnTo>
                  <a:lnTo>
                    <a:pt x="127" y="3475"/>
                  </a:lnTo>
                  <a:lnTo>
                    <a:pt x="91" y="3451"/>
                  </a:lnTo>
                  <a:lnTo>
                    <a:pt x="61" y="3419"/>
                  </a:lnTo>
                  <a:lnTo>
                    <a:pt x="35" y="3384"/>
                  </a:lnTo>
                  <a:lnTo>
                    <a:pt x="16" y="3343"/>
                  </a:lnTo>
                  <a:lnTo>
                    <a:pt x="5" y="3300"/>
                  </a:lnTo>
                  <a:lnTo>
                    <a:pt x="0" y="3255"/>
                  </a:lnTo>
                  <a:lnTo>
                    <a:pt x="0" y="256"/>
                  </a:lnTo>
                  <a:lnTo>
                    <a:pt x="5" y="211"/>
                  </a:lnTo>
                  <a:lnTo>
                    <a:pt x="16" y="168"/>
                  </a:lnTo>
                  <a:lnTo>
                    <a:pt x="35" y="127"/>
                  </a:lnTo>
                  <a:lnTo>
                    <a:pt x="61" y="90"/>
                  </a:lnTo>
                  <a:lnTo>
                    <a:pt x="91" y="60"/>
                  </a:lnTo>
                  <a:lnTo>
                    <a:pt x="127" y="36"/>
                  </a:lnTo>
                  <a:lnTo>
                    <a:pt x="167" y="17"/>
                  </a:lnTo>
                  <a:lnTo>
                    <a:pt x="210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4" name="Freeform 1011"/>
            <p:cNvSpPr/>
            <p:nvPr/>
          </p:nvSpPr>
          <p:spPr bwMode="auto">
            <a:xfrm>
              <a:off x="-3422" y="648"/>
              <a:ext cx="560" cy="539"/>
            </a:xfrm>
            <a:custGeom>
              <a:avLst/>
              <a:gdLst>
                <a:gd name="T0" fmla="*/ 964 w 1121"/>
                <a:gd name="T1" fmla="*/ 0 h 1078"/>
                <a:gd name="T2" fmla="*/ 993 w 1121"/>
                <a:gd name="T3" fmla="*/ 4 h 1078"/>
                <a:gd name="T4" fmla="*/ 1022 w 1121"/>
                <a:gd name="T5" fmla="*/ 12 h 1078"/>
                <a:gd name="T6" fmla="*/ 1048 w 1121"/>
                <a:gd name="T7" fmla="*/ 26 h 1078"/>
                <a:gd name="T8" fmla="*/ 1073 w 1121"/>
                <a:gd name="T9" fmla="*/ 45 h 1078"/>
                <a:gd name="T10" fmla="*/ 1094 w 1121"/>
                <a:gd name="T11" fmla="*/ 69 h 1078"/>
                <a:gd name="T12" fmla="*/ 1108 w 1121"/>
                <a:gd name="T13" fmla="*/ 97 h 1078"/>
                <a:gd name="T14" fmla="*/ 1118 w 1121"/>
                <a:gd name="T15" fmla="*/ 126 h 1078"/>
                <a:gd name="T16" fmla="*/ 1121 w 1121"/>
                <a:gd name="T17" fmla="*/ 158 h 1078"/>
                <a:gd name="T18" fmla="*/ 1121 w 1121"/>
                <a:gd name="T19" fmla="*/ 161 h 1078"/>
                <a:gd name="T20" fmla="*/ 1116 w 1121"/>
                <a:gd name="T21" fmla="*/ 198 h 1078"/>
                <a:gd name="T22" fmla="*/ 1105 w 1121"/>
                <a:gd name="T23" fmla="*/ 230 h 1078"/>
                <a:gd name="T24" fmla="*/ 1086 w 1121"/>
                <a:gd name="T25" fmla="*/ 261 h 1078"/>
                <a:gd name="T26" fmla="*/ 1060 w 1121"/>
                <a:gd name="T27" fmla="*/ 285 h 1078"/>
                <a:gd name="T28" fmla="*/ 1030 w 1121"/>
                <a:gd name="T29" fmla="*/ 304 h 1078"/>
                <a:gd name="T30" fmla="*/ 525 w 1121"/>
                <a:gd name="T31" fmla="*/ 538 h 1078"/>
                <a:gd name="T32" fmla="*/ 1030 w 1121"/>
                <a:gd name="T33" fmla="*/ 775 h 1078"/>
                <a:gd name="T34" fmla="*/ 1060 w 1121"/>
                <a:gd name="T35" fmla="*/ 792 h 1078"/>
                <a:gd name="T36" fmla="*/ 1086 w 1121"/>
                <a:gd name="T37" fmla="*/ 818 h 1078"/>
                <a:gd name="T38" fmla="*/ 1105 w 1121"/>
                <a:gd name="T39" fmla="*/ 847 h 1078"/>
                <a:gd name="T40" fmla="*/ 1116 w 1121"/>
                <a:gd name="T41" fmla="*/ 881 h 1078"/>
                <a:gd name="T42" fmla="*/ 1121 w 1121"/>
                <a:gd name="T43" fmla="*/ 916 h 1078"/>
                <a:gd name="T44" fmla="*/ 1121 w 1121"/>
                <a:gd name="T45" fmla="*/ 921 h 1078"/>
                <a:gd name="T46" fmla="*/ 1118 w 1121"/>
                <a:gd name="T47" fmla="*/ 953 h 1078"/>
                <a:gd name="T48" fmla="*/ 1108 w 1121"/>
                <a:gd name="T49" fmla="*/ 982 h 1078"/>
                <a:gd name="T50" fmla="*/ 1094 w 1121"/>
                <a:gd name="T51" fmla="*/ 1009 h 1078"/>
                <a:gd name="T52" fmla="*/ 1073 w 1121"/>
                <a:gd name="T53" fmla="*/ 1033 h 1078"/>
                <a:gd name="T54" fmla="*/ 1048 w 1121"/>
                <a:gd name="T55" fmla="*/ 1053 h 1078"/>
                <a:gd name="T56" fmla="*/ 1022 w 1121"/>
                <a:gd name="T57" fmla="*/ 1067 h 1078"/>
                <a:gd name="T58" fmla="*/ 993 w 1121"/>
                <a:gd name="T59" fmla="*/ 1075 h 1078"/>
                <a:gd name="T60" fmla="*/ 964 w 1121"/>
                <a:gd name="T61" fmla="*/ 1078 h 1078"/>
                <a:gd name="T62" fmla="*/ 930 w 1121"/>
                <a:gd name="T63" fmla="*/ 1073 h 1078"/>
                <a:gd name="T64" fmla="*/ 898 w 1121"/>
                <a:gd name="T65" fmla="*/ 1064 h 1078"/>
                <a:gd name="T66" fmla="*/ 90 w 1121"/>
                <a:gd name="T67" fmla="*/ 688 h 1078"/>
                <a:gd name="T68" fmla="*/ 60 w 1121"/>
                <a:gd name="T69" fmla="*/ 669 h 1078"/>
                <a:gd name="T70" fmla="*/ 36 w 1121"/>
                <a:gd name="T71" fmla="*/ 643 h 1078"/>
                <a:gd name="T72" fmla="*/ 16 w 1121"/>
                <a:gd name="T73" fmla="*/ 614 h 1078"/>
                <a:gd name="T74" fmla="*/ 4 w 1121"/>
                <a:gd name="T75" fmla="*/ 580 h 1078"/>
                <a:gd name="T76" fmla="*/ 0 w 1121"/>
                <a:gd name="T77" fmla="*/ 545 h 1078"/>
                <a:gd name="T78" fmla="*/ 0 w 1121"/>
                <a:gd name="T79" fmla="*/ 534 h 1078"/>
                <a:gd name="T80" fmla="*/ 4 w 1121"/>
                <a:gd name="T81" fmla="*/ 498 h 1078"/>
                <a:gd name="T82" fmla="*/ 16 w 1121"/>
                <a:gd name="T83" fmla="*/ 465 h 1078"/>
                <a:gd name="T84" fmla="*/ 36 w 1121"/>
                <a:gd name="T85" fmla="*/ 434 h 1078"/>
                <a:gd name="T86" fmla="*/ 60 w 1121"/>
                <a:gd name="T87" fmla="*/ 410 h 1078"/>
                <a:gd name="T88" fmla="*/ 90 w 1121"/>
                <a:gd name="T89" fmla="*/ 391 h 1078"/>
                <a:gd name="T90" fmla="*/ 898 w 1121"/>
                <a:gd name="T91" fmla="*/ 15 h 1078"/>
                <a:gd name="T92" fmla="*/ 930 w 1121"/>
                <a:gd name="T93" fmla="*/ 5 h 1078"/>
                <a:gd name="T94" fmla="*/ 964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964" y="0"/>
                  </a:moveTo>
                  <a:lnTo>
                    <a:pt x="993" y="4"/>
                  </a:lnTo>
                  <a:lnTo>
                    <a:pt x="1022" y="12"/>
                  </a:lnTo>
                  <a:lnTo>
                    <a:pt x="1048" y="26"/>
                  </a:lnTo>
                  <a:lnTo>
                    <a:pt x="1073" y="45"/>
                  </a:lnTo>
                  <a:lnTo>
                    <a:pt x="1094" y="69"/>
                  </a:lnTo>
                  <a:lnTo>
                    <a:pt x="1108" y="97"/>
                  </a:lnTo>
                  <a:lnTo>
                    <a:pt x="1118" y="126"/>
                  </a:lnTo>
                  <a:lnTo>
                    <a:pt x="1121" y="158"/>
                  </a:lnTo>
                  <a:lnTo>
                    <a:pt x="1121" y="161"/>
                  </a:lnTo>
                  <a:lnTo>
                    <a:pt x="1116" y="198"/>
                  </a:lnTo>
                  <a:lnTo>
                    <a:pt x="1105" y="230"/>
                  </a:lnTo>
                  <a:lnTo>
                    <a:pt x="1086" y="261"/>
                  </a:lnTo>
                  <a:lnTo>
                    <a:pt x="1060" y="285"/>
                  </a:lnTo>
                  <a:lnTo>
                    <a:pt x="1030" y="304"/>
                  </a:lnTo>
                  <a:lnTo>
                    <a:pt x="525" y="538"/>
                  </a:lnTo>
                  <a:lnTo>
                    <a:pt x="1030" y="775"/>
                  </a:lnTo>
                  <a:lnTo>
                    <a:pt x="1060" y="792"/>
                  </a:lnTo>
                  <a:lnTo>
                    <a:pt x="1086" y="818"/>
                  </a:lnTo>
                  <a:lnTo>
                    <a:pt x="1105" y="847"/>
                  </a:lnTo>
                  <a:lnTo>
                    <a:pt x="1116" y="881"/>
                  </a:lnTo>
                  <a:lnTo>
                    <a:pt x="1121" y="916"/>
                  </a:lnTo>
                  <a:lnTo>
                    <a:pt x="1121" y="921"/>
                  </a:lnTo>
                  <a:lnTo>
                    <a:pt x="1118" y="953"/>
                  </a:lnTo>
                  <a:lnTo>
                    <a:pt x="1108" y="982"/>
                  </a:lnTo>
                  <a:lnTo>
                    <a:pt x="1094" y="1009"/>
                  </a:lnTo>
                  <a:lnTo>
                    <a:pt x="1073" y="1033"/>
                  </a:lnTo>
                  <a:lnTo>
                    <a:pt x="1048" y="1053"/>
                  </a:lnTo>
                  <a:lnTo>
                    <a:pt x="1022" y="1067"/>
                  </a:lnTo>
                  <a:lnTo>
                    <a:pt x="993" y="1075"/>
                  </a:lnTo>
                  <a:lnTo>
                    <a:pt x="964" y="1078"/>
                  </a:lnTo>
                  <a:lnTo>
                    <a:pt x="930" y="1073"/>
                  </a:lnTo>
                  <a:lnTo>
                    <a:pt x="898" y="1064"/>
                  </a:lnTo>
                  <a:lnTo>
                    <a:pt x="90" y="688"/>
                  </a:lnTo>
                  <a:lnTo>
                    <a:pt x="60" y="669"/>
                  </a:lnTo>
                  <a:lnTo>
                    <a:pt x="36" y="643"/>
                  </a:lnTo>
                  <a:lnTo>
                    <a:pt x="16" y="614"/>
                  </a:lnTo>
                  <a:lnTo>
                    <a:pt x="4" y="580"/>
                  </a:lnTo>
                  <a:lnTo>
                    <a:pt x="0" y="545"/>
                  </a:lnTo>
                  <a:lnTo>
                    <a:pt x="0" y="534"/>
                  </a:lnTo>
                  <a:lnTo>
                    <a:pt x="4" y="498"/>
                  </a:lnTo>
                  <a:lnTo>
                    <a:pt x="16" y="465"/>
                  </a:lnTo>
                  <a:lnTo>
                    <a:pt x="36" y="434"/>
                  </a:lnTo>
                  <a:lnTo>
                    <a:pt x="60" y="410"/>
                  </a:lnTo>
                  <a:lnTo>
                    <a:pt x="90" y="391"/>
                  </a:lnTo>
                  <a:lnTo>
                    <a:pt x="898" y="15"/>
                  </a:lnTo>
                  <a:lnTo>
                    <a:pt x="930" y="5"/>
                  </a:lnTo>
                  <a:lnTo>
                    <a:pt x="9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5" name="Freeform 1012"/>
            <p:cNvSpPr/>
            <p:nvPr/>
          </p:nvSpPr>
          <p:spPr bwMode="auto">
            <a:xfrm>
              <a:off x="-2873" y="424"/>
              <a:ext cx="423" cy="982"/>
            </a:xfrm>
            <a:custGeom>
              <a:avLst/>
              <a:gdLst>
                <a:gd name="T0" fmla="*/ 686 w 847"/>
                <a:gd name="T1" fmla="*/ 0 h 1963"/>
                <a:gd name="T2" fmla="*/ 691 w 847"/>
                <a:gd name="T3" fmla="*/ 0 h 1963"/>
                <a:gd name="T4" fmla="*/ 728 w 847"/>
                <a:gd name="T5" fmla="*/ 3 h 1963"/>
                <a:gd name="T6" fmla="*/ 762 w 847"/>
                <a:gd name="T7" fmla="*/ 16 h 1963"/>
                <a:gd name="T8" fmla="*/ 792 w 847"/>
                <a:gd name="T9" fmla="*/ 37 h 1963"/>
                <a:gd name="T10" fmla="*/ 818 w 847"/>
                <a:gd name="T11" fmla="*/ 64 h 1963"/>
                <a:gd name="T12" fmla="*/ 835 w 847"/>
                <a:gd name="T13" fmla="*/ 96 h 1963"/>
                <a:gd name="T14" fmla="*/ 845 w 847"/>
                <a:gd name="T15" fmla="*/ 131 h 1963"/>
                <a:gd name="T16" fmla="*/ 847 w 847"/>
                <a:gd name="T17" fmla="*/ 168 h 1963"/>
                <a:gd name="T18" fmla="*/ 840 w 847"/>
                <a:gd name="T19" fmla="*/ 204 h 1963"/>
                <a:gd name="T20" fmla="*/ 309 w 847"/>
                <a:gd name="T21" fmla="*/ 1854 h 1963"/>
                <a:gd name="T22" fmla="*/ 295 w 847"/>
                <a:gd name="T23" fmla="*/ 1884 h 1963"/>
                <a:gd name="T24" fmla="*/ 276 w 847"/>
                <a:gd name="T25" fmla="*/ 1911 h 1963"/>
                <a:gd name="T26" fmla="*/ 252 w 847"/>
                <a:gd name="T27" fmla="*/ 1934 h 1963"/>
                <a:gd name="T28" fmla="*/ 224 w 847"/>
                <a:gd name="T29" fmla="*/ 1950 h 1963"/>
                <a:gd name="T30" fmla="*/ 192 w 847"/>
                <a:gd name="T31" fmla="*/ 1960 h 1963"/>
                <a:gd name="T32" fmla="*/ 160 w 847"/>
                <a:gd name="T33" fmla="*/ 1963 h 1963"/>
                <a:gd name="T34" fmla="*/ 155 w 847"/>
                <a:gd name="T35" fmla="*/ 1963 h 1963"/>
                <a:gd name="T36" fmla="*/ 118 w 847"/>
                <a:gd name="T37" fmla="*/ 1960 h 1963"/>
                <a:gd name="T38" fmla="*/ 85 w 847"/>
                <a:gd name="T39" fmla="*/ 1947 h 1963"/>
                <a:gd name="T40" fmla="*/ 54 w 847"/>
                <a:gd name="T41" fmla="*/ 1926 h 1963"/>
                <a:gd name="T42" fmla="*/ 29 w 847"/>
                <a:gd name="T43" fmla="*/ 1899 h 1963"/>
                <a:gd name="T44" fmla="*/ 11 w 847"/>
                <a:gd name="T45" fmla="*/ 1866 h 1963"/>
                <a:gd name="T46" fmla="*/ 1 w 847"/>
                <a:gd name="T47" fmla="*/ 1831 h 1963"/>
                <a:gd name="T48" fmla="*/ 0 w 847"/>
                <a:gd name="T49" fmla="*/ 1794 h 1963"/>
                <a:gd name="T50" fmla="*/ 6 w 847"/>
                <a:gd name="T51" fmla="*/ 1759 h 1963"/>
                <a:gd name="T52" fmla="*/ 537 w 847"/>
                <a:gd name="T53" fmla="*/ 109 h 1963"/>
                <a:gd name="T54" fmla="*/ 551 w 847"/>
                <a:gd name="T55" fmla="*/ 77 h 1963"/>
                <a:gd name="T56" fmla="*/ 571 w 847"/>
                <a:gd name="T57" fmla="*/ 51 h 1963"/>
                <a:gd name="T58" fmla="*/ 595 w 847"/>
                <a:gd name="T59" fmla="*/ 29 h 1963"/>
                <a:gd name="T60" fmla="*/ 622 w 847"/>
                <a:gd name="T61" fmla="*/ 13 h 1963"/>
                <a:gd name="T62" fmla="*/ 654 w 847"/>
                <a:gd name="T63" fmla="*/ 3 h 1963"/>
                <a:gd name="T64" fmla="*/ 686 w 847"/>
                <a:gd name="T65" fmla="*/ 0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7" h="1963">
                  <a:moveTo>
                    <a:pt x="686" y="0"/>
                  </a:moveTo>
                  <a:lnTo>
                    <a:pt x="691" y="0"/>
                  </a:lnTo>
                  <a:lnTo>
                    <a:pt x="728" y="3"/>
                  </a:lnTo>
                  <a:lnTo>
                    <a:pt x="762" y="16"/>
                  </a:lnTo>
                  <a:lnTo>
                    <a:pt x="792" y="37"/>
                  </a:lnTo>
                  <a:lnTo>
                    <a:pt x="818" y="64"/>
                  </a:lnTo>
                  <a:lnTo>
                    <a:pt x="835" y="96"/>
                  </a:lnTo>
                  <a:lnTo>
                    <a:pt x="845" y="131"/>
                  </a:lnTo>
                  <a:lnTo>
                    <a:pt x="847" y="168"/>
                  </a:lnTo>
                  <a:lnTo>
                    <a:pt x="840" y="204"/>
                  </a:lnTo>
                  <a:lnTo>
                    <a:pt x="309" y="1854"/>
                  </a:lnTo>
                  <a:lnTo>
                    <a:pt x="295" y="1884"/>
                  </a:lnTo>
                  <a:lnTo>
                    <a:pt x="276" y="1911"/>
                  </a:lnTo>
                  <a:lnTo>
                    <a:pt x="252" y="1934"/>
                  </a:lnTo>
                  <a:lnTo>
                    <a:pt x="224" y="1950"/>
                  </a:lnTo>
                  <a:lnTo>
                    <a:pt x="192" y="1960"/>
                  </a:lnTo>
                  <a:lnTo>
                    <a:pt x="160" y="1963"/>
                  </a:lnTo>
                  <a:lnTo>
                    <a:pt x="155" y="1963"/>
                  </a:lnTo>
                  <a:lnTo>
                    <a:pt x="118" y="1960"/>
                  </a:lnTo>
                  <a:lnTo>
                    <a:pt x="85" y="1947"/>
                  </a:lnTo>
                  <a:lnTo>
                    <a:pt x="54" y="1926"/>
                  </a:lnTo>
                  <a:lnTo>
                    <a:pt x="29" y="1899"/>
                  </a:lnTo>
                  <a:lnTo>
                    <a:pt x="11" y="1866"/>
                  </a:lnTo>
                  <a:lnTo>
                    <a:pt x="1" y="1831"/>
                  </a:lnTo>
                  <a:lnTo>
                    <a:pt x="0" y="1794"/>
                  </a:lnTo>
                  <a:lnTo>
                    <a:pt x="6" y="1759"/>
                  </a:lnTo>
                  <a:lnTo>
                    <a:pt x="537" y="109"/>
                  </a:lnTo>
                  <a:lnTo>
                    <a:pt x="551" y="77"/>
                  </a:lnTo>
                  <a:lnTo>
                    <a:pt x="571" y="51"/>
                  </a:lnTo>
                  <a:lnTo>
                    <a:pt x="595" y="29"/>
                  </a:lnTo>
                  <a:lnTo>
                    <a:pt x="622" y="13"/>
                  </a:lnTo>
                  <a:lnTo>
                    <a:pt x="654" y="3"/>
                  </a:lnTo>
                  <a:lnTo>
                    <a:pt x="6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  <p:sp>
          <p:nvSpPr>
            <p:cNvPr id="1049016" name="Freeform 1013"/>
            <p:cNvSpPr/>
            <p:nvPr/>
          </p:nvSpPr>
          <p:spPr bwMode="auto">
            <a:xfrm>
              <a:off x="-2461" y="648"/>
              <a:ext cx="561" cy="539"/>
            </a:xfrm>
            <a:custGeom>
              <a:avLst/>
              <a:gdLst>
                <a:gd name="T0" fmla="*/ 157 w 1121"/>
                <a:gd name="T1" fmla="*/ 0 h 1078"/>
                <a:gd name="T2" fmla="*/ 191 w 1121"/>
                <a:gd name="T3" fmla="*/ 5 h 1078"/>
                <a:gd name="T4" fmla="*/ 223 w 1121"/>
                <a:gd name="T5" fmla="*/ 15 h 1078"/>
                <a:gd name="T6" fmla="*/ 1031 w 1121"/>
                <a:gd name="T7" fmla="*/ 391 h 1078"/>
                <a:gd name="T8" fmla="*/ 1062 w 1121"/>
                <a:gd name="T9" fmla="*/ 410 h 1078"/>
                <a:gd name="T10" fmla="*/ 1086 w 1121"/>
                <a:gd name="T11" fmla="*/ 434 h 1078"/>
                <a:gd name="T12" fmla="*/ 1105 w 1121"/>
                <a:gd name="T13" fmla="*/ 465 h 1078"/>
                <a:gd name="T14" fmla="*/ 1118 w 1121"/>
                <a:gd name="T15" fmla="*/ 498 h 1078"/>
                <a:gd name="T16" fmla="*/ 1121 w 1121"/>
                <a:gd name="T17" fmla="*/ 534 h 1078"/>
                <a:gd name="T18" fmla="*/ 1121 w 1121"/>
                <a:gd name="T19" fmla="*/ 545 h 1078"/>
                <a:gd name="T20" fmla="*/ 1118 w 1121"/>
                <a:gd name="T21" fmla="*/ 580 h 1078"/>
                <a:gd name="T22" fmla="*/ 1105 w 1121"/>
                <a:gd name="T23" fmla="*/ 614 h 1078"/>
                <a:gd name="T24" fmla="*/ 1086 w 1121"/>
                <a:gd name="T25" fmla="*/ 643 h 1078"/>
                <a:gd name="T26" fmla="*/ 1062 w 1121"/>
                <a:gd name="T27" fmla="*/ 669 h 1078"/>
                <a:gd name="T28" fmla="*/ 1031 w 1121"/>
                <a:gd name="T29" fmla="*/ 688 h 1078"/>
                <a:gd name="T30" fmla="*/ 223 w 1121"/>
                <a:gd name="T31" fmla="*/ 1064 h 1078"/>
                <a:gd name="T32" fmla="*/ 191 w 1121"/>
                <a:gd name="T33" fmla="*/ 1073 h 1078"/>
                <a:gd name="T34" fmla="*/ 157 w 1121"/>
                <a:gd name="T35" fmla="*/ 1078 h 1078"/>
                <a:gd name="T36" fmla="*/ 128 w 1121"/>
                <a:gd name="T37" fmla="*/ 1075 h 1078"/>
                <a:gd name="T38" fmla="*/ 100 w 1121"/>
                <a:gd name="T39" fmla="*/ 1067 h 1078"/>
                <a:gd name="T40" fmla="*/ 74 w 1121"/>
                <a:gd name="T41" fmla="*/ 1053 h 1078"/>
                <a:gd name="T42" fmla="*/ 48 w 1121"/>
                <a:gd name="T43" fmla="*/ 1033 h 1078"/>
                <a:gd name="T44" fmla="*/ 27 w 1121"/>
                <a:gd name="T45" fmla="*/ 1009 h 1078"/>
                <a:gd name="T46" fmla="*/ 13 w 1121"/>
                <a:gd name="T47" fmla="*/ 982 h 1078"/>
                <a:gd name="T48" fmla="*/ 3 w 1121"/>
                <a:gd name="T49" fmla="*/ 953 h 1078"/>
                <a:gd name="T50" fmla="*/ 0 w 1121"/>
                <a:gd name="T51" fmla="*/ 921 h 1078"/>
                <a:gd name="T52" fmla="*/ 0 w 1121"/>
                <a:gd name="T53" fmla="*/ 916 h 1078"/>
                <a:gd name="T54" fmla="*/ 5 w 1121"/>
                <a:gd name="T55" fmla="*/ 881 h 1078"/>
                <a:gd name="T56" fmla="*/ 16 w 1121"/>
                <a:gd name="T57" fmla="*/ 847 h 1078"/>
                <a:gd name="T58" fmla="*/ 35 w 1121"/>
                <a:gd name="T59" fmla="*/ 818 h 1078"/>
                <a:gd name="T60" fmla="*/ 61 w 1121"/>
                <a:gd name="T61" fmla="*/ 792 h 1078"/>
                <a:gd name="T62" fmla="*/ 92 w 1121"/>
                <a:gd name="T63" fmla="*/ 775 h 1078"/>
                <a:gd name="T64" fmla="*/ 597 w 1121"/>
                <a:gd name="T65" fmla="*/ 538 h 1078"/>
                <a:gd name="T66" fmla="*/ 92 w 1121"/>
                <a:gd name="T67" fmla="*/ 304 h 1078"/>
                <a:gd name="T68" fmla="*/ 61 w 1121"/>
                <a:gd name="T69" fmla="*/ 285 h 1078"/>
                <a:gd name="T70" fmla="*/ 35 w 1121"/>
                <a:gd name="T71" fmla="*/ 261 h 1078"/>
                <a:gd name="T72" fmla="*/ 16 w 1121"/>
                <a:gd name="T73" fmla="*/ 230 h 1078"/>
                <a:gd name="T74" fmla="*/ 5 w 1121"/>
                <a:gd name="T75" fmla="*/ 198 h 1078"/>
                <a:gd name="T76" fmla="*/ 0 w 1121"/>
                <a:gd name="T77" fmla="*/ 161 h 1078"/>
                <a:gd name="T78" fmla="*/ 0 w 1121"/>
                <a:gd name="T79" fmla="*/ 158 h 1078"/>
                <a:gd name="T80" fmla="*/ 3 w 1121"/>
                <a:gd name="T81" fmla="*/ 126 h 1078"/>
                <a:gd name="T82" fmla="*/ 13 w 1121"/>
                <a:gd name="T83" fmla="*/ 97 h 1078"/>
                <a:gd name="T84" fmla="*/ 27 w 1121"/>
                <a:gd name="T85" fmla="*/ 69 h 1078"/>
                <a:gd name="T86" fmla="*/ 48 w 1121"/>
                <a:gd name="T87" fmla="*/ 45 h 1078"/>
                <a:gd name="T88" fmla="*/ 74 w 1121"/>
                <a:gd name="T89" fmla="*/ 24 h 1078"/>
                <a:gd name="T90" fmla="*/ 100 w 1121"/>
                <a:gd name="T91" fmla="*/ 12 h 1078"/>
                <a:gd name="T92" fmla="*/ 128 w 1121"/>
                <a:gd name="T93" fmla="*/ 4 h 1078"/>
                <a:gd name="T94" fmla="*/ 157 w 1121"/>
                <a:gd name="T9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1" h="1078">
                  <a:moveTo>
                    <a:pt x="157" y="0"/>
                  </a:moveTo>
                  <a:lnTo>
                    <a:pt x="191" y="5"/>
                  </a:lnTo>
                  <a:lnTo>
                    <a:pt x="223" y="15"/>
                  </a:lnTo>
                  <a:lnTo>
                    <a:pt x="1031" y="391"/>
                  </a:lnTo>
                  <a:lnTo>
                    <a:pt x="1062" y="410"/>
                  </a:lnTo>
                  <a:lnTo>
                    <a:pt x="1086" y="434"/>
                  </a:lnTo>
                  <a:lnTo>
                    <a:pt x="1105" y="465"/>
                  </a:lnTo>
                  <a:lnTo>
                    <a:pt x="1118" y="498"/>
                  </a:lnTo>
                  <a:lnTo>
                    <a:pt x="1121" y="534"/>
                  </a:lnTo>
                  <a:lnTo>
                    <a:pt x="1121" y="545"/>
                  </a:lnTo>
                  <a:lnTo>
                    <a:pt x="1118" y="580"/>
                  </a:lnTo>
                  <a:lnTo>
                    <a:pt x="1105" y="614"/>
                  </a:lnTo>
                  <a:lnTo>
                    <a:pt x="1086" y="643"/>
                  </a:lnTo>
                  <a:lnTo>
                    <a:pt x="1062" y="669"/>
                  </a:lnTo>
                  <a:lnTo>
                    <a:pt x="1031" y="688"/>
                  </a:lnTo>
                  <a:lnTo>
                    <a:pt x="223" y="1064"/>
                  </a:lnTo>
                  <a:lnTo>
                    <a:pt x="191" y="1073"/>
                  </a:lnTo>
                  <a:lnTo>
                    <a:pt x="157" y="1078"/>
                  </a:lnTo>
                  <a:lnTo>
                    <a:pt x="128" y="1075"/>
                  </a:lnTo>
                  <a:lnTo>
                    <a:pt x="100" y="1067"/>
                  </a:lnTo>
                  <a:lnTo>
                    <a:pt x="74" y="1053"/>
                  </a:lnTo>
                  <a:lnTo>
                    <a:pt x="48" y="1033"/>
                  </a:lnTo>
                  <a:lnTo>
                    <a:pt x="27" y="1009"/>
                  </a:lnTo>
                  <a:lnTo>
                    <a:pt x="13" y="982"/>
                  </a:lnTo>
                  <a:lnTo>
                    <a:pt x="3" y="953"/>
                  </a:lnTo>
                  <a:lnTo>
                    <a:pt x="0" y="921"/>
                  </a:lnTo>
                  <a:lnTo>
                    <a:pt x="0" y="916"/>
                  </a:lnTo>
                  <a:lnTo>
                    <a:pt x="5" y="881"/>
                  </a:lnTo>
                  <a:lnTo>
                    <a:pt x="16" y="847"/>
                  </a:lnTo>
                  <a:lnTo>
                    <a:pt x="35" y="818"/>
                  </a:lnTo>
                  <a:lnTo>
                    <a:pt x="61" y="792"/>
                  </a:lnTo>
                  <a:lnTo>
                    <a:pt x="92" y="775"/>
                  </a:lnTo>
                  <a:lnTo>
                    <a:pt x="597" y="538"/>
                  </a:lnTo>
                  <a:lnTo>
                    <a:pt x="92" y="304"/>
                  </a:lnTo>
                  <a:lnTo>
                    <a:pt x="61" y="285"/>
                  </a:lnTo>
                  <a:lnTo>
                    <a:pt x="35" y="261"/>
                  </a:lnTo>
                  <a:lnTo>
                    <a:pt x="16" y="230"/>
                  </a:lnTo>
                  <a:lnTo>
                    <a:pt x="5" y="198"/>
                  </a:lnTo>
                  <a:lnTo>
                    <a:pt x="0" y="161"/>
                  </a:lnTo>
                  <a:lnTo>
                    <a:pt x="0" y="158"/>
                  </a:lnTo>
                  <a:lnTo>
                    <a:pt x="3" y="126"/>
                  </a:lnTo>
                  <a:lnTo>
                    <a:pt x="13" y="97"/>
                  </a:lnTo>
                  <a:lnTo>
                    <a:pt x="27" y="69"/>
                  </a:lnTo>
                  <a:lnTo>
                    <a:pt x="48" y="45"/>
                  </a:lnTo>
                  <a:lnTo>
                    <a:pt x="74" y="24"/>
                  </a:lnTo>
                  <a:lnTo>
                    <a:pt x="100" y="12"/>
                  </a:lnTo>
                  <a:lnTo>
                    <a:pt x="128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schemeClr val="bg1"/>
                </a:solidFill>
                <a:sym typeface="+mn-lt"/>
              </a:endParaRPr>
            </a:p>
          </p:txBody>
        </p:sp>
      </p:grpSp>
      <p:sp>
        <p:nvSpPr>
          <p:cNvPr id="1049017" name="文本框 21"/>
          <p:cNvSpPr txBox="1"/>
          <p:nvPr>
            <p:custDataLst>
              <p:tags r:id="rId2"/>
            </p:custDataLst>
          </p:nvPr>
        </p:nvSpPr>
        <p:spPr>
          <a:xfrm>
            <a:off x="1461870" y="6114582"/>
            <a:ext cx="2269671" cy="372525"/>
          </a:xfrm>
          <a:prstGeom prst="rect"/>
          <a:noFill/>
        </p:spPr>
        <p:txBody>
          <a:bodyPr anchor="b" anchorCtr="0" wrap="square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ctr"/>
            <a:r>
              <a:rPr altLang="zh-CN" b="1" dirty="0" sz="1600" lang="en-US">
                <a:solidFill>
                  <a:schemeClr val="bg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b="1" dirty="0" sz="1600" lang="en-US">
              <a:solidFill>
                <a:schemeClr val="bg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9018" name="文本框 22"/>
          <p:cNvSpPr txBox="1"/>
          <p:nvPr>
            <p:custDataLst>
              <p:tags r:id="rId3"/>
            </p:custDataLst>
          </p:nvPr>
        </p:nvSpPr>
        <p:spPr>
          <a:xfrm>
            <a:off x="4961068" y="6114582"/>
            <a:ext cx="2269671" cy="372525"/>
          </a:xfrm>
          <a:prstGeom prst="rect"/>
          <a:noFill/>
        </p:spPr>
        <p:txBody>
          <a:bodyPr anchor="b" anchorCtr="0" wrap="square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ctr"/>
            <a:r>
              <a:rPr altLang="zh-CN" b="1" dirty="0" sz="1600" lang="en-US">
                <a:solidFill>
                  <a:schemeClr val="bg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b="1" dirty="0" sz="1600" lang="en-US">
              <a:solidFill>
                <a:schemeClr val="bg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9019" name="文本框 23"/>
          <p:cNvSpPr txBox="1"/>
          <p:nvPr>
            <p:custDataLst>
              <p:tags r:id="rId4"/>
            </p:custDataLst>
          </p:nvPr>
        </p:nvSpPr>
        <p:spPr>
          <a:xfrm>
            <a:off x="8258112" y="6114582"/>
            <a:ext cx="2269671" cy="372525"/>
          </a:xfrm>
          <a:prstGeom prst="rect"/>
          <a:noFill/>
        </p:spPr>
        <p:txBody>
          <a:bodyPr anchor="b" anchorCtr="0" wrap="square">
            <a:normAutofit/>
          </a:bodyPr>
          <a:lstStyle>
            <a:defPPr>
              <a:defRPr lang="zh-CN"/>
            </a:defPPr>
            <a:lvl1pPr>
              <a:defRPr>
                <a:solidFill>
                  <a:srgbClr val="474546"/>
                </a:solidFill>
                <a:latin typeface="+mj-lt"/>
              </a:defRPr>
            </a:lvl1pPr>
          </a:lstStyle>
          <a:p>
            <a:pPr algn="ctr"/>
            <a:r>
              <a:rPr altLang="zh-CN" b="1" dirty="0" sz="1600" lang="en-US">
                <a:solidFill>
                  <a:schemeClr val="bg1"/>
                </a:solidFill>
                <a:latin typeface="+mn-lt"/>
                <a:cs typeface="+mj-cs"/>
                <a:sym typeface="+mn-lt"/>
              </a:rPr>
              <a:t>LOREM IPSUM</a:t>
            </a:r>
            <a:endParaRPr altLang="zh-CN" b="1" dirty="0" sz="1600" lang="en-US">
              <a:solidFill>
                <a:schemeClr val="bg1"/>
              </a:solidFill>
              <a:latin typeface="+mn-lt"/>
              <a:cs typeface="+mj-cs"/>
              <a:sym typeface="+mn-lt"/>
            </a:endParaRPr>
          </a:p>
        </p:txBody>
      </p:sp>
      <p:sp>
        <p:nvSpPr>
          <p:cNvPr id="1049020" name="文本占位符 3"/>
          <p:cNvSpPr txBox="1"/>
          <p:nvPr/>
        </p:nvSpPr>
        <p:spPr>
          <a:xfrm>
            <a:off x="1818664" y="1076951"/>
            <a:ext cx="9596655" cy="1388434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marL="0">
              <a:lnSpc>
                <a:spcPts val="2100"/>
              </a:lnSpc>
              <a:buNone/>
            </a:pP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the text, sed do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eiusmod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tempor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incididunt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labore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et dolore magna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aliqua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 Ut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enim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ad minim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veniam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,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quis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nostrud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exercitation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ullamco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laboris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nisi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ut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aliquip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ex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ea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commodo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 </a:t>
            </a:r>
            <a:r>
              <a:rPr altLang="zh-CN" dirty="0" sz="1400" lang="en-US" err="1">
                <a:solidFill>
                  <a:schemeClr val="bg2">
                    <a:lumMod val="50000"/>
                  </a:schemeClr>
                </a:solidFill>
                <a:sym typeface="+mn-lt"/>
              </a:rPr>
              <a:t>consequat</a:t>
            </a:r>
            <a:r>
              <a:rPr altLang="zh-CN" dirty="0" sz="14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.</a:t>
            </a:r>
            <a:endParaRPr altLang="zh-CN" dirty="0" sz="1400" lang="en-US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sp>
        <p:nvSpPr>
          <p:cNvPr id="1049021" name="文本占位符 4"/>
          <p:cNvSpPr txBox="1"/>
          <p:nvPr/>
        </p:nvSpPr>
        <p:spPr>
          <a:xfrm>
            <a:off x="1818664" y="601324"/>
            <a:ext cx="4102101" cy="441375"/>
          </a:xfrm>
          <a:prstGeom prst="rect"/>
        </p:spPr>
        <p:txBody>
          <a:bodyPr/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marL="0">
              <a:buNone/>
            </a:pPr>
            <a:r>
              <a:rPr altLang="zh-CN" dirty="0" lang="en-US">
                <a:solidFill>
                  <a:schemeClr val="accent1"/>
                </a:solidFill>
                <a:sym typeface="+mn-lt"/>
              </a:rPr>
              <a:t>ADD TITLE HERE</a:t>
            </a:r>
            <a:endParaRPr altLang="zh-CN" dirty="0" lang="en-US">
              <a:solidFill>
                <a:schemeClr val="accent1"/>
              </a:solidFill>
              <a:sym typeface="+mn-lt"/>
            </a:endParaRPr>
          </a:p>
        </p:txBody>
      </p:sp>
      <p:sp>
        <p:nvSpPr>
          <p:cNvPr id="1049022" name="椭圆 26"/>
          <p:cNvSpPr/>
          <p:nvPr/>
        </p:nvSpPr>
        <p:spPr>
          <a:xfrm>
            <a:off x="1461870" y="694979"/>
            <a:ext cx="266700" cy="266700"/>
          </a:xfrm>
          <a:prstGeom prst="ellipse"/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ym typeface="+mn-l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8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5266" y="2656645"/>
            <a:ext cx="5054097" cy="1096963"/>
          </a:xfrm>
        </p:spPr>
        <p:txBody>
          <a:bodyPr/>
          <a:p>
            <a:r>
              <a:rPr altLang="zh-CN" dirty="0" lang="en-US">
                <a:sym typeface="+mn-lt"/>
              </a:rPr>
              <a:t>THANKS</a:t>
            </a:r>
            <a:endParaRPr altLang="en-US" dirty="0" lang="zh-CN">
              <a:sym typeface="+mn-lt"/>
            </a:endParaRPr>
          </a:p>
        </p:txBody>
      </p:sp>
      <p:sp>
        <p:nvSpPr>
          <p:cNvPr id="1049029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835266" y="3938460"/>
            <a:ext cx="5260734" cy="821191"/>
          </a:xfrm>
        </p:spPr>
        <p:txBody>
          <a:bodyPr/>
          <a:p>
            <a:pPr>
              <a:lnSpc>
                <a:spcPct val="140000"/>
              </a:lnSpc>
            </a:pPr>
            <a:r>
              <a:rPr altLang="zh-CN" dirty="0" lang="en-US">
                <a:sym typeface="+mn-lt"/>
              </a:rPr>
              <a:t>Click here to add a subtitle </a:t>
            </a:r>
            <a:r>
              <a:rPr altLang="zh-CN" dirty="0" lang="en-US" err="1">
                <a:sym typeface="+mn-lt"/>
              </a:rPr>
              <a:t>consectetuer</a:t>
            </a:r>
            <a:r>
              <a:rPr altLang="zh-CN" dirty="0" lang="en-US">
                <a:sym typeface="+mn-lt"/>
              </a:rPr>
              <a:t> </a:t>
            </a:r>
            <a:r>
              <a:rPr altLang="zh-CN" dirty="0" lang="en-US" err="1">
                <a:sym typeface="+mn-lt"/>
              </a:rPr>
              <a:t>adipiscing</a:t>
            </a:r>
            <a:r>
              <a:rPr altLang="zh-CN" dirty="0" lang="en-US">
                <a:sym typeface="+mn-lt"/>
              </a:rPr>
              <a:t> </a:t>
            </a:r>
            <a:r>
              <a:rPr altLang="zh-CN" dirty="0" lang="en-US" err="1">
                <a:sym typeface="+mn-lt"/>
              </a:rPr>
              <a:t>elit</a:t>
            </a:r>
            <a:r>
              <a:rPr altLang="zh-CN" dirty="0" lang="en-US">
                <a:sym typeface="+mn-lt"/>
              </a:rPr>
              <a:t>. Maecenas </a:t>
            </a:r>
            <a:r>
              <a:rPr altLang="zh-CN" dirty="0" lang="en-US" err="1">
                <a:sym typeface="+mn-lt"/>
              </a:rPr>
              <a:t>porttitor</a:t>
            </a:r>
            <a:r>
              <a:rPr altLang="zh-CN" dirty="0" lang="en-US">
                <a:sym typeface="+mn-lt"/>
              </a:rPr>
              <a:t> </a:t>
            </a:r>
            <a:r>
              <a:rPr altLang="zh-CN" dirty="0" lang="en-US" err="1">
                <a:sym typeface="+mn-lt"/>
              </a:rPr>
              <a:t>congue</a:t>
            </a:r>
            <a:r>
              <a:rPr altLang="zh-CN" dirty="0" lang="en-US">
                <a:sym typeface="+mn-lt"/>
              </a:rPr>
              <a:t> </a:t>
            </a:r>
            <a:r>
              <a:rPr altLang="zh-CN" dirty="0" lang="en-US" err="1">
                <a:sym typeface="+mn-lt"/>
              </a:rPr>
              <a:t>massa</a:t>
            </a:r>
            <a:endParaRPr altLang="en-US" dirty="0" lang="zh-CN"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29" name="直接连接符 4"/>
          <p:cNvCxnSpPr>
            <a:cxnSpLocks/>
          </p:cNvCxnSpPr>
          <p:nvPr/>
        </p:nvCxnSpPr>
        <p:spPr>
          <a:xfrm>
            <a:off x="5767005" y="1150131"/>
            <a:ext cx="657990" cy="0"/>
          </a:xfrm>
          <a:prstGeom prst="line"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98" name="椭圆 6"/>
          <p:cNvSpPr/>
          <p:nvPr/>
        </p:nvSpPr>
        <p:spPr>
          <a:xfrm>
            <a:off x="2697546" y="27622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1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47" name="组合 7"/>
          <p:cNvGrpSpPr/>
          <p:nvPr/>
        </p:nvGrpSpPr>
        <p:grpSpPr>
          <a:xfrm>
            <a:off x="2265956" y="3771494"/>
            <a:ext cx="1739479" cy="1511571"/>
            <a:chOff x="793972" y="4293914"/>
            <a:chExt cx="1739479" cy="1511571"/>
          </a:xfrm>
        </p:grpSpPr>
        <p:sp>
          <p:nvSpPr>
            <p:cNvPr id="1048599" name="文本框 8"/>
            <p:cNvSpPr txBox="1"/>
            <p:nvPr>
              <p:custDataLst>
                <p:tags r:id="rId1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00" name="矩形 9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01" name="椭圆 10"/>
          <p:cNvSpPr/>
          <p:nvPr/>
        </p:nvSpPr>
        <p:spPr>
          <a:xfrm>
            <a:off x="5657851" y="27622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2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48" name="组合 11"/>
          <p:cNvGrpSpPr/>
          <p:nvPr/>
        </p:nvGrpSpPr>
        <p:grpSpPr>
          <a:xfrm>
            <a:off x="5226261" y="3771494"/>
            <a:ext cx="1739479" cy="1511571"/>
            <a:chOff x="793972" y="4293914"/>
            <a:chExt cx="1739479" cy="1511571"/>
          </a:xfrm>
        </p:grpSpPr>
        <p:sp>
          <p:nvSpPr>
            <p:cNvPr id="1048602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03" name="矩形 13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04" name="椭圆 14"/>
          <p:cNvSpPr/>
          <p:nvPr/>
        </p:nvSpPr>
        <p:spPr>
          <a:xfrm>
            <a:off x="8618156" y="27622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3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49" name="组合 15"/>
          <p:cNvGrpSpPr/>
          <p:nvPr/>
        </p:nvGrpSpPr>
        <p:grpSpPr>
          <a:xfrm>
            <a:off x="8186566" y="3771494"/>
            <a:ext cx="1739479" cy="1511571"/>
            <a:chOff x="793972" y="4293914"/>
            <a:chExt cx="1739479" cy="1511571"/>
          </a:xfrm>
        </p:grpSpPr>
        <p:sp>
          <p:nvSpPr>
            <p:cNvPr id="1048605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06" name="矩形 17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07" name="矩形 5"/>
          <p:cNvSpPr/>
          <p:nvPr/>
        </p:nvSpPr>
        <p:spPr>
          <a:xfrm>
            <a:off x="4094480" y="443230"/>
            <a:ext cx="3675380" cy="706755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altLang="en-US" b="1" dirty="0" sz="4000" lang="zh-CN">
                <a:ea typeface="Arial" panose="020B0604020202020204" pitchFamily="34" charset="0"/>
                <a:sym typeface="+mn-lt"/>
              </a:rPr>
              <a:t>C</a:t>
            </a:r>
            <a:r>
              <a:rPr altLang="zh-CN" b="1" dirty="0" sz="4000" lang="en-US">
                <a:ea typeface="Arial" panose="020B0604020202020204" pitchFamily="34" charset="0"/>
                <a:sym typeface="+mn-lt"/>
              </a:rPr>
              <a:t>ONTENTS</a:t>
            </a:r>
            <a:endParaRPr altLang="zh-CN" b="1" dirty="0" sz="4000" lang="en-US">
              <a:ea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0" name="直接连接符 4"/>
          <p:cNvCxnSpPr>
            <a:cxnSpLocks/>
          </p:cNvCxnSpPr>
          <p:nvPr/>
        </p:nvCxnSpPr>
        <p:spPr>
          <a:xfrm>
            <a:off x="5767005" y="1150131"/>
            <a:ext cx="657990" cy="0"/>
          </a:xfrm>
          <a:prstGeom prst="line"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1"/>
          <p:cNvGrpSpPr/>
          <p:nvPr/>
        </p:nvGrpSpPr>
        <p:grpSpPr>
          <a:xfrm>
            <a:off x="1305304" y="2762250"/>
            <a:ext cx="1739479" cy="2520815"/>
            <a:chOff x="2265956" y="2762250"/>
            <a:chExt cx="1739479" cy="2520815"/>
          </a:xfrm>
        </p:grpSpPr>
        <p:sp>
          <p:nvSpPr>
            <p:cNvPr id="1048608" name="椭圆 6"/>
            <p:cNvSpPr/>
            <p:nvPr/>
          </p:nvSpPr>
          <p:spPr>
            <a:xfrm>
              <a:off x="2697546" y="2762250"/>
              <a:ext cx="876300" cy="876300"/>
            </a:xfrm>
            <a:prstGeom prst="ellipse"/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8900000" scaled="1"/>
            </a:gradFill>
            <a:ln>
              <a:noFill/>
            </a:ln>
            <a:effectLst>
              <a:outerShdw algn="ctr" blurRad="63500" rotWithShape="0" sx="102000" sy="10200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sz="3600" lang="en-US">
                  <a:sym typeface="+mn-lt"/>
                </a:rPr>
                <a:t>1</a:t>
              </a:r>
              <a:endParaRPr altLang="en-US" dirty="0" sz="3600" lang="zh-CN">
                <a:sym typeface="+mn-lt"/>
              </a:endParaRPr>
            </a:p>
          </p:txBody>
        </p:sp>
        <p:grpSp>
          <p:nvGrpSpPr>
            <p:cNvPr id="52" name="组合 7"/>
            <p:cNvGrpSpPr/>
            <p:nvPr/>
          </p:nvGrpSpPr>
          <p:grpSpPr>
            <a:xfrm>
              <a:off x="2265956" y="3771494"/>
              <a:ext cx="1739479" cy="1511571"/>
              <a:chOff x="793972" y="4293914"/>
              <a:chExt cx="1739479" cy="1511571"/>
            </a:xfrm>
          </p:grpSpPr>
          <p:sp>
            <p:nvSpPr>
              <p:cNvPr id="1048609" name="文本框 8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793972" y="4601691"/>
                <a:ext cx="1739479" cy="1203794"/>
              </a:xfrm>
              <a:prstGeom prst="rect"/>
            </p:spPr>
            <p:txBody>
              <a:bodyPr bIns="46800" lIns="90000" rIns="90000" tIns="46800" wrap="square">
                <a:normAutofit/>
              </a:bodyPr>
              <a:lstStyle>
                <a:defPPr>
                  <a:defRPr lang="zh-CN"/>
                </a:defPPr>
                <a:lvl1pPr algn="just">
                  <a:defRPr sz="1400">
                    <a:solidFill>
                      <a:srgbClr val="474546"/>
                    </a:solidFill>
                  </a:defRPr>
                </a:lvl1pPr>
              </a:lstStyle>
              <a:p>
                <a:pPr algn="ctr">
                  <a:lnSpc>
                    <a:spcPct val="150000"/>
                  </a:lnSpc>
                </a:pPr>
                <a:r>
                  <a:rPr altLang="zh-CN" dirty="0" sz="900" lang="en-US">
                    <a:solidFill>
                      <a:schemeClr val="tx1"/>
                    </a:solidFill>
                    <a:sym typeface="+mn-lt"/>
                  </a:rPr>
                  <a:t>Click here to add the text</a:t>
                </a:r>
                <a:endParaRPr altLang="zh-CN" dirty="0" sz="900" lang="en-US">
                  <a:solidFill>
                    <a:schemeClr val="tx1"/>
                  </a:solidFill>
                  <a:sym typeface="+mn-lt"/>
                </a:endParaRPr>
              </a:p>
            </p:txBody>
          </p:sp>
          <p:sp>
            <p:nvSpPr>
              <p:cNvPr id="1048610" name="矩形 9"/>
              <p:cNvSpPr/>
              <p:nvPr/>
            </p:nvSpPr>
            <p:spPr>
              <a:xfrm>
                <a:off x="964168" y="4293914"/>
                <a:ext cx="1345625" cy="294640"/>
              </a:xfrm>
              <a:prstGeom prst="rect"/>
            </p:spPr>
            <p:txBody>
              <a:bodyPr wrap="none">
                <a:spAutoFit/>
              </a:bodyPr>
              <a:p>
                <a:pPr algn="ctr"/>
                <a:r>
                  <a:rPr altLang="zh-CN" dirty="0" sz="1400" lang="en-US">
                    <a:sym typeface="+mn-lt"/>
                  </a:rPr>
                  <a:t>LOREM IPSUM</a:t>
                </a:r>
                <a:endParaRPr altLang="zh-CN" dirty="0" sz="1400" lang="en-US">
                  <a:sym typeface="+mn-lt"/>
                </a:endParaRPr>
              </a:p>
            </p:txBody>
          </p:sp>
        </p:grpSp>
      </p:grpSp>
      <p:grpSp>
        <p:nvGrpSpPr>
          <p:cNvPr id="53" name="组合 18"/>
          <p:cNvGrpSpPr/>
          <p:nvPr/>
        </p:nvGrpSpPr>
        <p:grpSpPr>
          <a:xfrm>
            <a:off x="3919275" y="2762250"/>
            <a:ext cx="1739479" cy="2520815"/>
            <a:chOff x="2265956" y="2762250"/>
            <a:chExt cx="1739479" cy="2520815"/>
          </a:xfrm>
        </p:grpSpPr>
        <p:sp>
          <p:nvSpPr>
            <p:cNvPr id="1048611" name="椭圆 19"/>
            <p:cNvSpPr/>
            <p:nvPr/>
          </p:nvSpPr>
          <p:spPr>
            <a:xfrm>
              <a:off x="2697546" y="2762250"/>
              <a:ext cx="876300" cy="876300"/>
            </a:xfrm>
            <a:prstGeom prst="ellipse"/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8900000" scaled="1"/>
            </a:gradFill>
            <a:ln>
              <a:noFill/>
            </a:ln>
            <a:effectLst>
              <a:outerShdw algn="ctr" blurRad="63500" rotWithShape="0" sx="102000" sy="10200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sz="3600" lang="en-US">
                  <a:sym typeface="+mn-lt"/>
                </a:rPr>
                <a:t>2</a:t>
              </a:r>
              <a:endParaRPr altLang="en-US" dirty="0" sz="3600" lang="zh-CN">
                <a:sym typeface="+mn-lt"/>
              </a:endParaRPr>
            </a:p>
          </p:txBody>
        </p:sp>
        <p:grpSp>
          <p:nvGrpSpPr>
            <p:cNvPr id="54" name="组合 20"/>
            <p:cNvGrpSpPr/>
            <p:nvPr/>
          </p:nvGrpSpPr>
          <p:grpSpPr>
            <a:xfrm>
              <a:off x="2265956" y="3771494"/>
              <a:ext cx="1739479" cy="1511571"/>
              <a:chOff x="793972" y="4293914"/>
              <a:chExt cx="1739479" cy="1511571"/>
            </a:xfrm>
          </p:grpSpPr>
          <p:sp>
            <p:nvSpPr>
              <p:cNvPr id="1048612" name="文本框 21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793972" y="4601691"/>
                <a:ext cx="1739479" cy="1203794"/>
              </a:xfrm>
              <a:prstGeom prst="rect"/>
            </p:spPr>
            <p:txBody>
              <a:bodyPr bIns="46800" lIns="90000" rIns="90000" tIns="46800" wrap="square">
                <a:normAutofit/>
              </a:bodyPr>
              <a:lstStyle>
                <a:defPPr>
                  <a:defRPr lang="zh-CN"/>
                </a:defPPr>
                <a:lvl1pPr algn="just">
                  <a:defRPr sz="1400">
                    <a:solidFill>
                      <a:srgbClr val="474546"/>
                    </a:solidFill>
                  </a:defRPr>
                </a:lvl1pPr>
              </a:lstStyle>
              <a:p>
                <a:pPr algn="ctr">
                  <a:lnSpc>
                    <a:spcPct val="150000"/>
                  </a:lnSpc>
                </a:pPr>
                <a:r>
                  <a:rPr altLang="zh-CN" dirty="0" sz="900" lang="en-US">
                    <a:solidFill>
                      <a:schemeClr val="tx1"/>
                    </a:solidFill>
                    <a:sym typeface="+mn-lt"/>
                  </a:rPr>
                  <a:t>Click here to add the text</a:t>
                </a:r>
                <a:endParaRPr altLang="zh-CN" dirty="0" sz="900" lang="en-US">
                  <a:solidFill>
                    <a:schemeClr val="tx1"/>
                  </a:solidFill>
                  <a:sym typeface="+mn-lt"/>
                </a:endParaRPr>
              </a:p>
            </p:txBody>
          </p:sp>
          <p:sp>
            <p:nvSpPr>
              <p:cNvPr id="1048613" name="矩形 22"/>
              <p:cNvSpPr/>
              <p:nvPr/>
            </p:nvSpPr>
            <p:spPr>
              <a:xfrm>
                <a:off x="964168" y="4293914"/>
                <a:ext cx="1345625" cy="294640"/>
              </a:xfrm>
              <a:prstGeom prst="rect"/>
            </p:spPr>
            <p:txBody>
              <a:bodyPr wrap="none">
                <a:spAutoFit/>
              </a:bodyPr>
              <a:p>
                <a:pPr algn="ctr"/>
                <a:r>
                  <a:rPr altLang="zh-CN" dirty="0" sz="1400" lang="en-US">
                    <a:sym typeface="+mn-lt"/>
                  </a:rPr>
                  <a:t>LOREM IPSUM</a:t>
                </a:r>
                <a:endParaRPr altLang="zh-CN" dirty="0" sz="1400" lang="en-US">
                  <a:sym typeface="+mn-lt"/>
                </a:endParaRPr>
              </a:p>
            </p:txBody>
          </p:sp>
        </p:grpSp>
      </p:grpSp>
      <p:grpSp>
        <p:nvGrpSpPr>
          <p:cNvPr id="55" name="组合 23"/>
          <p:cNvGrpSpPr/>
          <p:nvPr/>
        </p:nvGrpSpPr>
        <p:grpSpPr>
          <a:xfrm>
            <a:off x="6533246" y="2762250"/>
            <a:ext cx="1739479" cy="2520815"/>
            <a:chOff x="2265956" y="2762250"/>
            <a:chExt cx="1739479" cy="2520815"/>
          </a:xfrm>
        </p:grpSpPr>
        <p:sp>
          <p:nvSpPr>
            <p:cNvPr id="1048614" name="椭圆 24"/>
            <p:cNvSpPr/>
            <p:nvPr/>
          </p:nvSpPr>
          <p:spPr>
            <a:xfrm>
              <a:off x="2697546" y="2762250"/>
              <a:ext cx="876300" cy="876300"/>
            </a:xfrm>
            <a:prstGeom prst="ellipse"/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8900000" scaled="1"/>
            </a:gradFill>
            <a:ln>
              <a:noFill/>
            </a:ln>
            <a:effectLst>
              <a:outerShdw algn="ctr" blurRad="63500" rotWithShape="0" sx="102000" sy="10200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sz="3600" lang="en-US">
                  <a:sym typeface="+mn-lt"/>
                </a:rPr>
                <a:t>3</a:t>
              </a:r>
              <a:endParaRPr altLang="en-US" dirty="0" sz="3600" lang="zh-CN">
                <a:sym typeface="+mn-lt"/>
              </a:endParaRPr>
            </a:p>
          </p:txBody>
        </p:sp>
        <p:grpSp>
          <p:nvGrpSpPr>
            <p:cNvPr id="56" name="组合 25"/>
            <p:cNvGrpSpPr/>
            <p:nvPr/>
          </p:nvGrpSpPr>
          <p:grpSpPr>
            <a:xfrm>
              <a:off x="2265956" y="3771494"/>
              <a:ext cx="1739479" cy="1511571"/>
              <a:chOff x="793972" y="4293914"/>
              <a:chExt cx="1739479" cy="1511571"/>
            </a:xfrm>
          </p:grpSpPr>
          <p:sp>
            <p:nvSpPr>
              <p:cNvPr id="1048615" name="文本框 26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793972" y="4601691"/>
                <a:ext cx="1739479" cy="1203794"/>
              </a:xfrm>
              <a:prstGeom prst="rect"/>
            </p:spPr>
            <p:txBody>
              <a:bodyPr bIns="46800" lIns="90000" rIns="90000" tIns="46800" wrap="square">
                <a:normAutofit/>
              </a:bodyPr>
              <a:lstStyle>
                <a:defPPr>
                  <a:defRPr lang="zh-CN"/>
                </a:defPPr>
                <a:lvl1pPr algn="just">
                  <a:defRPr sz="1400">
                    <a:solidFill>
                      <a:srgbClr val="474546"/>
                    </a:solidFill>
                  </a:defRPr>
                </a:lvl1pPr>
              </a:lstStyle>
              <a:p>
                <a:pPr algn="ctr">
                  <a:lnSpc>
                    <a:spcPct val="150000"/>
                  </a:lnSpc>
                </a:pPr>
                <a:r>
                  <a:rPr altLang="zh-CN" dirty="0" sz="900" lang="en-US">
                    <a:solidFill>
                      <a:schemeClr val="tx1"/>
                    </a:solidFill>
                    <a:sym typeface="+mn-lt"/>
                  </a:rPr>
                  <a:t>Click here to add the text</a:t>
                </a:r>
                <a:endParaRPr altLang="zh-CN" dirty="0" sz="900" lang="en-US">
                  <a:solidFill>
                    <a:schemeClr val="tx1"/>
                  </a:solidFill>
                  <a:sym typeface="+mn-lt"/>
                </a:endParaRPr>
              </a:p>
            </p:txBody>
          </p:sp>
          <p:sp>
            <p:nvSpPr>
              <p:cNvPr id="1048616" name="矩形 27"/>
              <p:cNvSpPr/>
              <p:nvPr/>
            </p:nvSpPr>
            <p:spPr>
              <a:xfrm>
                <a:off x="964168" y="4293914"/>
                <a:ext cx="1345625" cy="294640"/>
              </a:xfrm>
              <a:prstGeom prst="rect"/>
            </p:spPr>
            <p:txBody>
              <a:bodyPr wrap="none">
                <a:spAutoFit/>
              </a:bodyPr>
              <a:p>
                <a:pPr algn="ctr"/>
                <a:r>
                  <a:rPr altLang="zh-CN" dirty="0" sz="1400" lang="en-US">
                    <a:sym typeface="+mn-lt"/>
                  </a:rPr>
                  <a:t>LOREM IPSUM</a:t>
                </a:r>
                <a:endParaRPr altLang="zh-CN" dirty="0" sz="1400" lang="en-US">
                  <a:sym typeface="+mn-lt"/>
                </a:endParaRPr>
              </a:p>
            </p:txBody>
          </p:sp>
        </p:grpSp>
      </p:grpSp>
      <p:grpSp>
        <p:nvGrpSpPr>
          <p:cNvPr id="57" name="组合 28"/>
          <p:cNvGrpSpPr/>
          <p:nvPr/>
        </p:nvGrpSpPr>
        <p:grpSpPr>
          <a:xfrm>
            <a:off x="9147218" y="2762250"/>
            <a:ext cx="1739479" cy="2520815"/>
            <a:chOff x="2265956" y="2762250"/>
            <a:chExt cx="1739479" cy="2520815"/>
          </a:xfrm>
        </p:grpSpPr>
        <p:sp>
          <p:nvSpPr>
            <p:cNvPr id="1048617" name="椭圆 29"/>
            <p:cNvSpPr/>
            <p:nvPr/>
          </p:nvSpPr>
          <p:spPr>
            <a:xfrm>
              <a:off x="2697546" y="2762250"/>
              <a:ext cx="876300" cy="876300"/>
            </a:xfrm>
            <a:prstGeom prst="ellipse"/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18900000" scaled="1"/>
            </a:gradFill>
            <a:ln>
              <a:noFill/>
            </a:ln>
            <a:effectLst>
              <a:outerShdw algn="ctr" blurRad="63500" rotWithShape="0" sx="102000" sy="10200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r>
                <a:rPr altLang="zh-CN" dirty="0" sz="3600" lang="en-US">
                  <a:sym typeface="+mn-lt"/>
                </a:rPr>
                <a:t>4</a:t>
              </a:r>
              <a:endParaRPr altLang="en-US" dirty="0" sz="3600" lang="zh-CN">
                <a:sym typeface="+mn-lt"/>
              </a:endParaRPr>
            </a:p>
          </p:txBody>
        </p:sp>
        <p:grpSp>
          <p:nvGrpSpPr>
            <p:cNvPr id="58" name="组合 30"/>
            <p:cNvGrpSpPr/>
            <p:nvPr/>
          </p:nvGrpSpPr>
          <p:grpSpPr>
            <a:xfrm>
              <a:off x="2265956" y="3771494"/>
              <a:ext cx="1739479" cy="1511571"/>
              <a:chOff x="793972" y="4293914"/>
              <a:chExt cx="1739479" cy="1511571"/>
            </a:xfrm>
          </p:grpSpPr>
          <p:sp>
            <p:nvSpPr>
              <p:cNvPr id="1048618" name="文本框 31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793972" y="4601691"/>
                <a:ext cx="1739479" cy="1203794"/>
              </a:xfrm>
              <a:prstGeom prst="rect"/>
            </p:spPr>
            <p:txBody>
              <a:bodyPr bIns="46800" lIns="90000" rIns="90000" tIns="46800" wrap="square">
                <a:normAutofit/>
              </a:bodyPr>
              <a:lstStyle>
                <a:defPPr>
                  <a:defRPr lang="zh-CN"/>
                </a:defPPr>
                <a:lvl1pPr algn="just">
                  <a:defRPr sz="1400">
                    <a:solidFill>
                      <a:srgbClr val="474546"/>
                    </a:solidFill>
                  </a:defRPr>
                </a:lvl1pPr>
              </a:lstStyle>
              <a:p>
                <a:pPr algn="ctr">
                  <a:lnSpc>
                    <a:spcPct val="150000"/>
                  </a:lnSpc>
                </a:pPr>
                <a:r>
                  <a:rPr altLang="zh-CN" dirty="0" sz="900" lang="en-US">
                    <a:solidFill>
                      <a:schemeClr val="tx1"/>
                    </a:solidFill>
                    <a:sym typeface="+mn-lt"/>
                  </a:rPr>
                  <a:t>Click here to add the text</a:t>
                </a:r>
                <a:endParaRPr altLang="zh-CN" dirty="0" sz="900" lang="en-US">
                  <a:solidFill>
                    <a:schemeClr val="tx1"/>
                  </a:solidFill>
                  <a:sym typeface="+mn-lt"/>
                </a:endParaRPr>
              </a:p>
            </p:txBody>
          </p:sp>
          <p:sp>
            <p:nvSpPr>
              <p:cNvPr id="1048619" name="矩形 32"/>
              <p:cNvSpPr/>
              <p:nvPr/>
            </p:nvSpPr>
            <p:spPr>
              <a:xfrm>
                <a:off x="964168" y="4293914"/>
                <a:ext cx="1345625" cy="294640"/>
              </a:xfrm>
              <a:prstGeom prst="rect"/>
            </p:spPr>
            <p:txBody>
              <a:bodyPr wrap="none">
                <a:spAutoFit/>
              </a:bodyPr>
              <a:p>
                <a:pPr algn="ctr"/>
                <a:r>
                  <a:rPr altLang="zh-CN" dirty="0" sz="1400" lang="en-US">
                    <a:sym typeface="+mn-lt"/>
                  </a:rPr>
                  <a:t>LOREM IPSUM</a:t>
                </a:r>
                <a:endParaRPr altLang="zh-CN" dirty="0" sz="1400" lang="en-US">
                  <a:sym typeface="+mn-lt"/>
                </a:endParaRPr>
              </a:p>
            </p:txBody>
          </p:sp>
        </p:grpSp>
      </p:grpSp>
      <p:sp>
        <p:nvSpPr>
          <p:cNvPr id="1048620" name="矩形 5"/>
          <p:cNvSpPr/>
          <p:nvPr/>
        </p:nvSpPr>
        <p:spPr>
          <a:xfrm>
            <a:off x="4094480" y="443230"/>
            <a:ext cx="3675380" cy="706755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altLang="en-US" b="1" dirty="0" sz="4000" lang="zh-CN">
                <a:ea typeface="Arial" panose="020B0604020202020204" pitchFamily="34" charset="0"/>
                <a:sym typeface="+mn-lt"/>
              </a:rPr>
              <a:t>C</a:t>
            </a:r>
            <a:r>
              <a:rPr altLang="zh-CN" b="1" dirty="0" sz="4000" lang="en-US">
                <a:ea typeface="Arial" panose="020B0604020202020204" pitchFamily="34" charset="0"/>
                <a:sym typeface="+mn-lt"/>
              </a:rPr>
              <a:t>ONTENTS</a:t>
            </a:r>
            <a:endParaRPr altLang="zh-CN" b="1" dirty="0" sz="4000" lang="en-US">
              <a:ea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1" name="直接连接符 4"/>
          <p:cNvCxnSpPr>
            <a:cxnSpLocks/>
          </p:cNvCxnSpPr>
          <p:nvPr/>
        </p:nvCxnSpPr>
        <p:spPr>
          <a:xfrm>
            <a:off x="5767005" y="1150131"/>
            <a:ext cx="657990" cy="0"/>
          </a:xfrm>
          <a:prstGeom prst="line"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21" name="椭圆 6"/>
          <p:cNvSpPr/>
          <p:nvPr/>
        </p:nvSpPr>
        <p:spPr>
          <a:xfrm>
            <a:off x="2697546" y="23177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1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0" name="组合 7"/>
          <p:cNvGrpSpPr/>
          <p:nvPr/>
        </p:nvGrpSpPr>
        <p:grpSpPr>
          <a:xfrm>
            <a:off x="2265956" y="3326994"/>
            <a:ext cx="1739479" cy="1511571"/>
            <a:chOff x="793972" y="4293914"/>
            <a:chExt cx="1739479" cy="1511571"/>
          </a:xfrm>
        </p:grpSpPr>
        <p:sp>
          <p:nvSpPr>
            <p:cNvPr id="1048622" name="文本框 8"/>
            <p:cNvSpPr txBox="1"/>
            <p:nvPr>
              <p:custDataLst>
                <p:tags r:id="rId1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23" name="矩形 9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24" name="椭圆 10"/>
          <p:cNvSpPr/>
          <p:nvPr/>
        </p:nvSpPr>
        <p:spPr>
          <a:xfrm>
            <a:off x="5657851" y="23177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2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1" name="组合 11"/>
          <p:cNvGrpSpPr/>
          <p:nvPr/>
        </p:nvGrpSpPr>
        <p:grpSpPr>
          <a:xfrm>
            <a:off x="5226261" y="3326994"/>
            <a:ext cx="1739479" cy="1511571"/>
            <a:chOff x="793972" y="4293914"/>
            <a:chExt cx="1739479" cy="1511571"/>
          </a:xfrm>
        </p:grpSpPr>
        <p:sp>
          <p:nvSpPr>
            <p:cNvPr id="1048625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26" name="矩形 13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27" name="椭圆 14"/>
          <p:cNvSpPr/>
          <p:nvPr/>
        </p:nvSpPr>
        <p:spPr>
          <a:xfrm>
            <a:off x="8618156" y="23177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3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2" name="组合 15"/>
          <p:cNvGrpSpPr/>
          <p:nvPr/>
        </p:nvGrpSpPr>
        <p:grpSpPr>
          <a:xfrm>
            <a:off x="8186566" y="3326994"/>
            <a:ext cx="1739479" cy="1511571"/>
            <a:chOff x="793972" y="4293914"/>
            <a:chExt cx="1739479" cy="1511571"/>
          </a:xfrm>
        </p:grpSpPr>
        <p:sp>
          <p:nvSpPr>
            <p:cNvPr id="1048628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29" name="矩形 17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30" name="椭圆 18"/>
          <p:cNvSpPr/>
          <p:nvPr/>
        </p:nvSpPr>
        <p:spPr>
          <a:xfrm>
            <a:off x="4208846" y="3844592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4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3" name="组合 19"/>
          <p:cNvGrpSpPr/>
          <p:nvPr/>
        </p:nvGrpSpPr>
        <p:grpSpPr>
          <a:xfrm>
            <a:off x="3777256" y="4853836"/>
            <a:ext cx="1739479" cy="1511571"/>
            <a:chOff x="793972" y="4293914"/>
            <a:chExt cx="1739479" cy="1511571"/>
          </a:xfrm>
        </p:grpSpPr>
        <p:sp>
          <p:nvSpPr>
            <p:cNvPr id="1048631" name="文本框 20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32" name="矩形 21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33" name="椭圆 22"/>
          <p:cNvSpPr/>
          <p:nvPr/>
        </p:nvSpPr>
        <p:spPr>
          <a:xfrm>
            <a:off x="7169151" y="3844592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5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4" name="组合 23"/>
          <p:cNvGrpSpPr/>
          <p:nvPr/>
        </p:nvGrpSpPr>
        <p:grpSpPr>
          <a:xfrm>
            <a:off x="6737561" y="4853836"/>
            <a:ext cx="1739479" cy="1511571"/>
            <a:chOff x="793972" y="4293914"/>
            <a:chExt cx="1739479" cy="1511571"/>
          </a:xfrm>
        </p:grpSpPr>
        <p:sp>
          <p:nvSpPr>
            <p:cNvPr id="1048634" name="文本框 24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35" name="矩形 25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36" name="矩形 5"/>
          <p:cNvSpPr/>
          <p:nvPr/>
        </p:nvSpPr>
        <p:spPr>
          <a:xfrm>
            <a:off x="4094480" y="443230"/>
            <a:ext cx="3675380" cy="706755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altLang="en-US" b="1" dirty="0" sz="4000" lang="zh-CN">
                <a:ea typeface="Arial" panose="020B0604020202020204" pitchFamily="34" charset="0"/>
                <a:sym typeface="+mn-lt"/>
              </a:rPr>
              <a:t>C</a:t>
            </a:r>
            <a:r>
              <a:rPr altLang="zh-CN" b="1" dirty="0" sz="4000" lang="en-US">
                <a:ea typeface="Arial" panose="020B0604020202020204" pitchFamily="34" charset="0"/>
                <a:sym typeface="+mn-lt"/>
              </a:rPr>
              <a:t>ONTENTS</a:t>
            </a:r>
            <a:endParaRPr altLang="zh-CN" b="1" dirty="0" sz="4000" lang="en-US">
              <a:ea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32" name="直接连接符 4"/>
          <p:cNvCxnSpPr>
            <a:cxnSpLocks/>
          </p:cNvCxnSpPr>
          <p:nvPr/>
        </p:nvCxnSpPr>
        <p:spPr>
          <a:xfrm>
            <a:off x="5767005" y="1150131"/>
            <a:ext cx="657990" cy="0"/>
          </a:xfrm>
          <a:prstGeom prst="line"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37" name="椭圆 6"/>
          <p:cNvSpPr/>
          <p:nvPr/>
        </p:nvSpPr>
        <p:spPr>
          <a:xfrm>
            <a:off x="2697546" y="19621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1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6" name="组合 7"/>
          <p:cNvGrpSpPr/>
          <p:nvPr/>
        </p:nvGrpSpPr>
        <p:grpSpPr>
          <a:xfrm>
            <a:off x="2265956" y="2971394"/>
            <a:ext cx="1739479" cy="1511571"/>
            <a:chOff x="793972" y="4293914"/>
            <a:chExt cx="1739479" cy="1511571"/>
          </a:xfrm>
        </p:grpSpPr>
        <p:sp>
          <p:nvSpPr>
            <p:cNvPr id="1048638" name="文本框 8"/>
            <p:cNvSpPr txBox="1"/>
            <p:nvPr>
              <p:custDataLst>
                <p:tags r:id="rId1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39" name="矩形 9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40" name="椭圆 10"/>
          <p:cNvSpPr/>
          <p:nvPr/>
        </p:nvSpPr>
        <p:spPr>
          <a:xfrm>
            <a:off x="5657851" y="19621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2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7" name="组合 11"/>
          <p:cNvGrpSpPr/>
          <p:nvPr/>
        </p:nvGrpSpPr>
        <p:grpSpPr>
          <a:xfrm>
            <a:off x="5226261" y="2971394"/>
            <a:ext cx="1739479" cy="1511571"/>
            <a:chOff x="793972" y="4293914"/>
            <a:chExt cx="1739479" cy="1511571"/>
          </a:xfrm>
        </p:grpSpPr>
        <p:sp>
          <p:nvSpPr>
            <p:cNvPr id="1048641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42" name="矩形 13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43" name="椭圆 14"/>
          <p:cNvSpPr/>
          <p:nvPr/>
        </p:nvSpPr>
        <p:spPr>
          <a:xfrm>
            <a:off x="8618156" y="1962150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3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8" name="组合 15"/>
          <p:cNvGrpSpPr/>
          <p:nvPr/>
        </p:nvGrpSpPr>
        <p:grpSpPr>
          <a:xfrm>
            <a:off x="8186566" y="2971394"/>
            <a:ext cx="1739479" cy="1511571"/>
            <a:chOff x="793972" y="4293914"/>
            <a:chExt cx="1739479" cy="1511571"/>
          </a:xfrm>
        </p:grpSpPr>
        <p:sp>
          <p:nvSpPr>
            <p:cNvPr id="1048644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45" name="矩形 17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46" name="椭圆 18"/>
          <p:cNvSpPr/>
          <p:nvPr/>
        </p:nvSpPr>
        <p:spPr>
          <a:xfrm>
            <a:off x="2697546" y="3831892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4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69" name="组合 19"/>
          <p:cNvGrpSpPr/>
          <p:nvPr/>
        </p:nvGrpSpPr>
        <p:grpSpPr>
          <a:xfrm>
            <a:off x="2265956" y="4841136"/>
            <a:ext cx="1739479" cy="1511571"/>
            <a:chOff x="793972" y="4293914"/>
            <a:chExt cx="1739479" cy="1511571"/>
          </a:xfrm>
        </p:grpSpPr>
        <p:sp>
          <p:nvSpPr>
            <p:cNvPr id="1048647" name="文本框 20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48" name="矩形 21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49" name="椭圆 22"/>
          <p:cNvSpPr/>
          <p:nvPr/>
        </p:nvSpPr>
        <p:spPr>
          <a:xfrm>
            <a:off x="5657851" y="3831892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5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70" name="组合 23"/>
          <p:cNvGrpSpPr/>
          <p:nvPr/>
        </p:nvGrpSpPr>
        <p:grpSpPr>
          <a:xfrm>
            <a:off x="5226261" y="4841136"/>
            <a:ext cx="1739479" cy="1511571"/>
            <a:chOff x="793972" y="4293914"/>
            <a:chExt cx="1739479" cy="1511571"/>
          </a:xfrm>
        </p:grpSpPr>
        <p:sp>
          <p:nvSpPr>
            <p:cNvPr id="1048650" name="文本框 24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51" name="矩形 25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52" name="椭圆 26"/>
          <p:cNvSpPr/>
          <p:nvPr/>
        </p:nvSpPr>
        <p:spPr>
          <a:xfrm>
            <a:off x="8618156" y="3831892"/>
            <a:ext cx="876300" cy="876300"/>
          </a:xfrm>
          <a:prstGeom prst="ellipse"/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18900000" scaled="1"/>
          </a:gradFill>
          <a:ln>
            <a:noFill/>
          </a:ln>
          <a:effectLst>
            <a:outerShdw algn="ctr" blurRad="63500" rotWithShape="0" sx="102000" sy="10200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zh-CN" dirty="0" sz="3600" lang="en-US">
                <a:sym typeface="+mn-lt"/>
              </a:rPr>
              <a:t>6</a:t>
            </a:r>
            <a:endParaRPr altLang="en-US" dirty="0" sz="3600" lang="zh-CN">
              <a:sym typeface="+mn-lt"/>
            </a:endParaRPr>
          </a:p>
        </p:txBody>
      </p:sp>
      <p:grpSp>
        <p:nvGrpSpPr>
          <p:cNvPr id="71" name="组合 27"/>
          <p:cNvGrpSpPr/>
          <p:nvPr/>
        </p:nvGrpSpPr>
        <p:grpSpPr>
          <a:xfrm>
            <a:off x="8186566" y="4841136"/>
            <a:ext cx="1739479" cy="1511571"/>
            <a:chOff x="793972" y="4293914"/>
            <a:chExt cx="1739479" cy="1511571"/>
          </a:xfrm>
        </p:grpSpPr>
        <p:sp>
          <p:nvSpPr>
            <p:cNvPr id="1048653" name="文本框 28"/>
            <p:cNvSpPr txBox="1"/>
            <p:nvPr>
              <p:custDataLst>
                <p:tags r:id="rId6"/>
              </p:custDataLst>
            </p:nvPr>
          </p:nvSpPr>
          <p:spPr>
            <a:xfrm>
              <a:off x="793972" y="4601691"/>
              <a:ext cx="1739479" cy="1203794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ADD TITLE HERE sit </a:t>
              </a:r>
              <a:r>
                <a:rPr altLang="zh-CN" dirty="0" sz="900" lang="en-US" err="1">
                  <a:solidFill>
                    <a:schemeClr val="tx1"/>
                  </a:solidFill>
                  <a:sym typeface="+mn-lt"/>
                </a:rPr>
                <a:t>amet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54" name="矩形 29"/>
            <p:cNvSpPr/>
            <p:nvPr/>
          </p:nvSpPr>
          <p:spPr>
            <a:xfrm>
              <a:off x="964168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sp>
        <p:nvSpPr>
          <p:cNvPr id="1048655" name="矩形 5"/>
          <p:cNvSpPr/>
          <p:nvPr/>
        </p:nvSpPr>
        <p:spPr>
          <a:xfrm>
            <a:off x="4094480" y="443230"/>
            <a:ext cx="3675380" cy="706755"/>
          </a:xfrm>
          <a:prstGeom prst="rect"/>
          <a:noFill/>
        </p:spPr>
        <p:txBody>
          <a:bodyPr wrap="square">
            <a:spAutoFit/>
          </a:bodyPr>
          <a:p>
            <a:pPr algn="ctr"/>
            <a:r>
              <a:rPr altLang="en-US" b="1" dirty="0" sz="4000" lang="zh-CN">
                <a:ea typeface="Arial" panose="020B0604020202020204" pitchFamily="34" charset="0"/>
                <a:sym typeface="+mn-lt"/>
              </a:rPr>
              <a:t>C</a:t>
            </a:r>
            <a:r>
              <a:rPr altLang="zh-CN" b="1" dirty="0" sz="4000" lang="en-US">
                <a:ea typeface="Arial" panose="020B0604020202020204" pitchFamily="34" charset="0"/>
                <a:sym typeface="+mn-lt"/>
              </a:rPr>
              <a:t>ONTENTS</a:t>
            </a:r>
            <a:endParaRPr altLang="zh-CN" b="1" dirty="0" sz="4000" lang="en-US">
              <a:ea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657" name="矩形 2"/>
          <p:cNvSpPr/>
          <p:nvPr/>
        </p:nvSpPr>
        <p:spPr>
          <a:xfrm>
            <a:off x="4408687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3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58" name="形状"/>
          <p:cNvSpPr/>
          <p:nvPr/>
        </p:nvSpPr>
        <p:spPr>
          <a:xfrm>
            <a:off x="4607267" y="2200021"/>
            <a:ext cx="2977467" cy="2977467"/>
          </a:xfrm>
          <a:prstGeom prst="ellipse"/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59" name="形状"/>
          <p:cNvSpPr/>
          <p:nvPr/>
        </p:nvSpPr>
        <p:spPr>
          <a:xfrm>
            <a:off x="7448667" y="3536505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60" name="形状"/>
          <p:cNvSpPr/>
          <p:nvPr/>
        </p:nvSpPr>
        <p:spPr>
          <a:xfrm>
            <a:off x="4438839" y="3536506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pic>
        <p:nvPicPr>
          <p:cNvPr id="2097152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 cstate="print"/>
          <a:srcRect l="43354" t="7835" b="7835"/>
          <a:stretch>
            <a:fillRect/>
          </a:stretch>
        </p:blipFill>
        <p:spPr>
          <a:xfrm>
            <a:off x="4926104" y="2529489"/>
            <a:ext cx="2339789" cy="2323444"/>
          </a:xfrm>
          <a:prstGeom prst="ellipse"/>
        </p:spPr>
      </p:pic>
      <p:grpSp>
        <p:nvGrpSpPr>
          <p:cNvPr id="73" name="组合 31"/>
          <p:cNvGrpSpPr/>
          <p:nvPr/>
        </p:nvGrpSpPr>
        <p:grpSpPr>
          <a:xfrm>
            <a:off x="8072002" y="3310859"/>
            <a:ext cx="2560410" cy="755786"/>
            <a:chOff x="793972" y="4293914"/>
            <a:chExt cx="2560410" cy="755786"/>
          </a:xfrm>
        </p:grpSpPr>
        <p:sp>
          <p:nvSpPr>
            <p:cNvPr id="1048661" name="文本框 32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62" name="矩形 33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74" name="组合 40"/>
          <p:cNvGrpSpPr/>
          <p:nvPr/>
        </p:nvGrpSpPr>
        <p:grpSpPr>
          <a:xfrm>
            <a:off x="1559588" y="3310859"/>
            <a:ext cx="2560410" cy="755786"/>
            <a:chOff x="793972" y="4293914"/>
            <a:chExt cx="2560410" cy="755786"/>
          </a:xfrm>
        </p:grpSpPr>
        <p:sp>
          <p:nvSpPr>
            <p:cNvPr id="1048663" name="文本框 41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64" name="矩形 42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666" name="矩形 2"/>
          <p:cNvSpPr/>
          <p:nvPr/>
        </p:nvSpPr>
        <p:spPr>
          <a:xfrm>
            <a:off x="4408687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4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67" name="形状"/>
          <p:cNvSpPr/>
          <p:nvPr/>
        </p:nvSpPr>
        <p:spPr>
          <a:xfrm>
            <a:off x="4607267" y="2894289"/>
            <a:ext cx="2977467" cy="2977467"/>
          </a:xfrm>
          <a:prstGeom prst="ellipse"/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68" name="形状"/>
          <p:cNvSpPr/>
          <p:nvPr/>
        </p:nvSpPr>
        <p:spPr>
          <a:xfrm>
            <a:off x="5943753" y="2690213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dirty="0" lang="en-US">
              <a:sym typeface="+mn-lt"/>
            </a:endParaRPr>
          </a:p>
        </p:txBody>
      </p:sp>
      <p:sp>
        <p:nvSpPr>
          <p:cNvPr id="1048669" name="形状"/>
          <p:cNvSpPr/>
          <p:nvPr/>
        </p:nvSpPr>
        <p:spPr>
          <a:xfrm>
            <a:off x="7363994" y="4676712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70" name="形状"/>
          <p:cNvSpPr/>
          <p:nvPr/>
        </p:nvSpPr>
        <p:spPr>
          <a:xfrm>
            <a:off x="4511298" y="4676713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pic>
        <p:nvPicPr>
          <p:cNvPr id="2097153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 cstate="print"/>
          <a:srcRect l="43354" t="7835" b="7835"/>
          <a:stretch>
            <a:fillRect/>
          </a:stretch>
        </p:blipFill>
        <p:spPr>
          <a:xfrm>
            <a:off x="4926104" y="3223757"/>
            <a:ext cx="2339789" cy="2323444"/>
          </a:xfrm>
          <a:prstGeom prst="ellipse"/>
        </p:spPr>
      </p:pic>
      <p:grpSp>
        <p:nvGrpSpPr>
          <p:cNvPr id="76" name="组合 31"/>
          <p:cNvGrpSpPr/>
          <p:nvPr/>
        </p:nvGrpSpPr>
        <p:grpSpPr>
          <a:xfrm>
            <a:off x="7783312" y="4603314"/>
            <a:ext cx="2560410" cy="755786"/>
            <a:chOff x="793972" y="4293914"/>
            <a:chExt cx="2560410" cy="755786"/>
          </a:xfrm>
        </p:grpSpPr>
        <p:sp>
          <p:nvSpPr>
            <p:cNvPr id="1048671" name="文本框 32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72" name="矩形 33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77" name="组合 40"/>
          <p:cNvGrpSpPr/>
          <p:nvPr/>
        </p:nvGrpSpPr>
        <p:grpSpPr>
          <a:xfrm>
            <a:off x="1836065" y="4676712"/>
            <a:ext cx="2560410" cy="755786"/>
            <a:chOff x="793972" y="4293914"/>
            <a:chExt cx="2560410" cy="755786"/>
          </a:xfrm>
        </p:grpSpPr>
        <p:sp>
          <p:nvSpPr>
            <p:cNvPr id="1048673" name="文本框 41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74" name="矩形 42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78" name="组合 46"/>
          <p:cNvGrpSpPr/>
          <p:nvPr/>
        </p:nvGrpSpPr>
        <p:grpSpPr>
          <a:xfrm>
            <a:off x="4815793" y="1831252"/>
            <a:ext cx="2560410" cy="755786"/>
            <a:chOff x="793972" y="4293914"/>
            <a:chExt cx="2560410" cy="755786"/>
          </a:xfrm>
        </p:grpSpPr>
        <p:sp>
          <p:nvSpPr>
            <p:cNvPr id="1048675" name="文本框 47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76" name="矩形 48"/>
            <p:cNvSpPr/>
            <p:nvPr/>
          </p:nvSpPr>
          <p:spPr>
            <a:xfrm>
              <a:off x="1356000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ct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文本框 1"/>
          <p:cNvSpPr txBox="1"/>
          <p:nvPr>
            <p:custDataLst>
              <p:tags r:id="rId1"/>
            </p:custDataLst>
          </p:nvPr>
        </p:nvSpPr>
        <p:spPr>
          <a:xfrm>
            <a:off x="2400194" y="643464"/>
            <a:ext cx="7391612" cy="601663"/>
          </a:xfrm>
          <a:prstGeom prst="rect"/>
          <a:noFill/>
          <a:ln>
            <a:noFill/>
          </a:ln>
        </p:spPr>
        <p:txBody>
          <a:bodyPr anchor="b" anchorCtr="0" bIns="45720" compatLnSpc="1" lIns="91440" numCol="1" rIns="91440" tIns="45720" vert="horz" wrap="square">
            <a:normAutofit/>
          </a:bodyPr>
          <a:lstStyle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accent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fontAlgn="base" marL="4572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6pPr>
            <a:lvl7pPr fontAlgn="base" marL="9144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7pPr>
            <a:lvl8pPr fontAlgn="base" marL="13716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8pPr>
            <a:lvl9pPr fontAlgn="base" marL="182880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latin typeface="Tempus Sans ITC" panose="04020404030D07020202" pitchFamily="82" charset="0"/>
                <a:ea typeface="幼圆" panose="02010509060101010101" pitchFamily="49" charset="-122"/>
              </a:defRPr>
            </a:lvl9pPr>
          </a:lstStyle>
          <a:p>
            <a:r>
              <a:rPr altLang="zh-CN" dirty="0" sz="3200" lang="en-US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lt"/>
              </a:rPr>
              <a:t>ADD TITLE HERE</a:t>
            </a:r>
            <a:endParaRPr altLang="zh-CN" dirty="0" sz="3200" 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lt"/>
            </a:endParaRPr>
          </a:p>
        </p:txBody>
      </p:sp>
      <p:sp>
        <p:nvSpPr>
          <p:cNvPr id="1048678" name="矩形 2"/>
          <p:cNvSpPr/>
          <p:nvPr/>
        </p:nvSpPr>
        <p:spPr>
          <a:xfrm>
            <a:off x="4408687" y="1150398"/>
            <a:ext cx="3374625" cy="260350"/>
          </a:xfrm>
          <a:prstGeom prst="rect"/>
        </p:spPr>
        <p:txBody>
          <a:bodyPr wrap="square">
            <a:spAutoFit/>
          </a:bodyPr>
          <a:p>
            <a:pPr algn="ctr"/>
            <a:r>
              <a:rPr altLang="zh-CN" dirty="0" sz="1100" lang="en-US">
                <a:solidFill>
                  <a:schemeClr val="bg2">
                    <a:lumMod val="50000"/>
                  </a:schemeClr>
                </a:solidFill>
                <a:sym typeface="+mn-lt"/>
              </a:rPr>
              <a:t>Click here to add a subtitle</a:t>
            </a:r>
            <a:endParaRPr altLang="en-US" dirty="0" sz="1100" lang="zh-CN">
              <a:solidFill>
                <a:schemeClr val="bg2">
                  <a:lumMod val="50000"/>
                </a:schemeClr>
              </a:solidFill>
              <a:sym typeface="+mn-lt"/>
            </a:endParaRPr>
          </a:p>
        </p:txBody>
      </p:sp>
      <p:cxnSp>
        <p:nvCxnSpPr>
          <p:cNvPr id="3145735" name="直接连接符 3"/>
          <p:cNvCxnSpPr>
            <a:cxnSpLocks/>
          </p:cNvCxnSpPr>
          <p:nvPr/>
        </p:nvCxnSpPr>
        <p:spPr>
          <a:xfrm>
            <a:off x="5760720" y="1524000"/>
            <a:ext cx="670560" cy="0"/>
          </a:xfrm>
          <a:prstGeom prst="line"/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679" name="形状"/>
          <p:cNvSpPr/>
          <p:nvPr/>
        </p:nvSpPr>
        <p:spPr>
          <a:xfrm>
            <a:off x="4607267" y="2200021"/>
            <a:ext cx="2977467" cy="2977467"/>
          </a:xfrm>
          <a:prstGeom prst="ellipse"/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80" name="形状"/>
          <p:cNvSpPr/>
          <p:nvPr/>
        </p:nvSpPr>
        <p:spPr>
          <a:xfrm>
            <a:off x="5019298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81" name="形状"/>
          <p:cNvSpPr/>
          <p:nvPr/>
        </p:nvSpPr>
        <p:spPr>
          <a:xfrm>
            <a:off x="6899476" y="4700684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82" name="形状"/>
          <p:cNvSpPr/>
          <p:nvPr/>
        </p:nvSpPr>
        <p:spPr>
          <a:xfrm>
            <a:off x="6900576" y="2352268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sp>
        <p:nvSpPr>
          <p:cNvPr id="1048683" name="形状"/>
          <p:cNvSpPr/>
          <p:nvPr/>
        </p:nvSpPr>
        <p:spPr>
          <a:xfrm>
            <a:off x="5020698" y="4700685"/>
            <a:ext cx="304495" cy="304495"/>
          </a:xfrm>
          <a:prstGeom prst="ellipse"/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lang="en-US">
              <a:sym typeface="+mn-lt"/>
            </a:endParaRPr>
          </a:p>
        </p:txBody>
      </p:sp>
      <p:pic>
        <p:nvPicPr>
          <p:cNvPr id="2097154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2" cstate="print"/>
          <a:srcRect l="43354" t="7835" b="7835"/>
          <a:stretch>
            <a:fillRect/>
          </a:stretch>
        </p:blipFill>
        <p:spPr>
          <a:xfrm>
            <a:off x="4926104" y="2529489"/>
            <a:ext cx="2339789" cy="2323444"/>
          </a:xfrm>
          <a:prstGeom prst="ellipse"/>
        </p:spPr>
      </p:pic>
      <p:grpSp>
        <p:nvGrpSpPr>
          <p:cNvPr id="80" name="组合 15"/>
          <p:cNvGrpSpPr/>
          <p:nvPr/>
        </p:nvGrpSpPr>
        <p:grpSpPr>
          <a:xfrm>
            <a:off x="7501649" y="2096363"/>
            <a:ext cx="2560410" cy="755786"/>
            <a:chOff x="793972" y="4293914"/>
            <a:chExt cx="2560410" cy="755786"/>
          </a:xfrm>
        </p:grpSpPr>
        <p:sp>
          <p:nvSpPr>
            <p:cNvPr id="1048684" name="文本框 16"/>
            <p:cNvSpPr txBox="1"/>
            <p:nvPr>
              <p:custDataLst>
                <p:tags r:id="rId3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85" name="矩形 17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1" name="组合 31"/>
          <p:cNvGrpSpPr/>
          <p:nvPr/>
        </p:nvGrpSpPr>
        <p:grpSpPr>
          <a:xfrm>
            <a:off x="7498049" y="4529536"/>
            <a:ext cx="2560410" cy="755786"/>
            <a:chOff x="793972" y="4293914"/>
            <a:chExt cx="2560410" cy="755786"/>
          </a:xfrm>
        </p:grpSpPr>
        <p:sp>
          <p:nvSpPr>
            <p:cNvPr id="1048686" name="文本框 32"/>
            <p:cNvSpPr txBox="1"/>
            <p:nvPr>
              <p:custDataLst>
                <p:tags r:id="rId4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87" name="矩形 33"/>
            <p:cNvSpPr/>
            <p:nvPr/>
          </p:nvSpPr>
          <p:spPr>
            <a:xfrm>
              <a:off x="793972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2" name="组合 37"/>
          <p:cNvGrpSpPr/>
          <p:nvPr/>
        </p:nvGrpSpPr>
        <p:grpSpPr>
          <a:xfrm>
            <a:off x="2069116" y="2096363"/>
            <a:ext cx="2560410" cy="755786"/>
            <a:chOff x="793972" y="4293914"/>
            <a:chExt cx="2560410" cy="755786"/>
          </a:xfrm>
        </p:grpSpPr>
        <p:sp>
          <p:nvSpPr>
            <p:cNvPr id="1048688" name="文本框 38"/>
            <p:cNvSpPr txBox="1"/>
            <p:nvPr>
              <p:custDataLst>
                <p:tags r:id="rId5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89" name="矩形 39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  <p:grpSp>
        <p:nvGrpSpPr>
          <p:cNvPr id="83" name="组合 40"/>
          <p:cNvGrpSpPr/>
          <p:nvPr/>
        </p:nvGrpSpPr>
        <p:grpSpPr>
          <a:xfrm>
            <a:off x="2129942" y="4525360"/>
            <a:ext cx="2560410" cy="755786"/>
            <a:chOff x="793972" y="4293914"/>
            <a:chExt cx="2560410" cy="755786"/>
          </a:xfrm>
        </p:grpSpPr>
        <p:sp>
          <p:nvSpPr>
            <p:cNvPr id="1048690" name="文本框 41"/>
            <p:cNvSpPr txBox="1"/>
            <p:nvPr>
              <p:custDataLst>
                <p:tags r:id="rId6"/>
              </p:custDataLst>
            </p:nvPr>
          </p:nvSpPr>
          <p:spPr>
            <a:xfrm>
              <a:off x="793972" y="4601691"/>
              <a:ext cx="2560410" cy="448009"/>
            </a:xfrm>
            <a:prstGeom prst="rect"/>
          </p:spPr>
          <p:txBody>
            <a:bodyPr bIns="46800" lIns="90000" rIns="90000" tIns="46800" wrap="square">
              <a:normAutofit/>
            </a:bodyPr>
            <a:lstStyle>
              <a:defPPr>
                <a:defRPr lang="zh-CN"/>
              </a:defPPr>
              <a:lvl1pPr algn="just">
                <a:defRPr sz="1400">
                  <a:solidFill>
                    <a:srgbClr val="474546"/>
                  </a:solidFill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altLang="zh-CN" dirty="0" sz="900" lang="en-US">
                  <a:solidFill>
                    <a:schemeClr val="tx1"/>
                  </a:solidFill>
                  <a:sym typeface="+mn-lt"/>
                </a:rPr>
                <a:t>Click here to add the text</a:t>
              </a:r>
              <a:endParaRPr altLang="zh-CN" dirty="0" sz="900" lang="en-US">
                <a:solidFill>
                  <a:schemeClr val="tx1"/>
                </a:solidFill>
                <a:sym typeface="+mn-lt"/>
              </a:endParaRPr>
            </a:p>
          </p:txBody>
        </p:sp>
        <p:sp>
          <p:nvSpPr>
            <p:cNvPr id="1048691" name="矩形 42"/>
            <p:cNvSpPr/>
            <p:nvPr/>
          </p:nvSpPr>
          <p:spPr>
            <a:xfrm>
              <a:off x="1918027" y="4293914"/>
              <a:ext cx="1345625" cy="294640"/>
            </a:xfrm>
            <a:prstGeom prst="rect"/>
          </p:spPr>
          <p:txBody>
            <a:bodyPr wrap="none">
              <a:spAutoFit/>
            </a:bodyPr>
            <a:p>
              <a:pPr algn="r"/>
              <a:r>
                <a:rPr altLang="zh-CN" dirty="0" sz="1400" lang="en-US">
                  <a:sym typeface="+mn-lt"/>
                </a:rPr>
                <a:t>LOREM IPSUM</a:t>
              </a:r>
              <a:endParaRPr altLang="zh-CN" dirty="0" sz="1400" lang="en-US">
                <a:sym typeface="+mn-lt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00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1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3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88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UNIT_TYPE" val="a"/>
  <p:tag name="KSO_WM_UNIT_INDEX" val="1"/>
  <p:tag name="KSO_WM_UNIT_LAYERLEVEL" val="1"/>
  <p:tag name="KSO_WM_UNIT_VALUE" val="23"/>
  <p:tag name="KSO_WM_UNIT_ISCONTENTSTITLE" val="0"/>
  <p:tag name="KSO_WM_UNIT_HIGHLIGHT" val="0"/>
  <p:tag name="KSO_WM_UNIT_COMPATIBLE" val="0"/>
  <p:tag name="KSO_WM_TEMPLATE_CATEGORY" val="custom"/>
  <p:tag name="KSO_WM_TEMPLATE_INDEX" val="20177430"/>
  <p:tag name="KSO_WM_DIAGRAM_GROUP_CODE" val="m1-1"/>
  <p:tag name="KSO_WM_UNIT_ID" val="custom20177430_21*a*1"/>
  <p:tag name="KSO_WM_UNIT_NOCLEAR" val="0"/>
  <p:tag name="KSO_WM_UNIT_DIAGRAM_ISNUMVISUAL" val="0"/>
  <p:tag name="KSO_WM_UNIT_DIAGRAM_ISREFERUNIT" val="0"/>
  <p:tag name="KSO_WM_UNIT_PRESET_TEXT" val="LOREM IPSUM DOLOR"/>
  <p:tag name="KSO_WM_UNIT_TEXT_FILL_FORE_SCHEMECOLOR_INDEX" val="5"/>
  <p:tag name="KSO_WM_UNIT_TEXT_FILL_TYPE" val="1"/>
  <p:tag name="KSO_WM_UNIT_USESOURCEFORMAT_APPLY" val="1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95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97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TAG_VERSION" val="1.0"/>
  <p:tag name="KSO_WM_BEAUTIFY_FLAG" val="#wm#"/>
  <p:tag name="KSO_WM_UNIT_ISCONTENTSTITLE" val="0"/>
  <p:tag name="KSO_WM_UNIT_TYPE" val="l_h_a"/>
  <p:tag name="KSO_WM_UNIT_INDEX" val="1_2_1"/>
  <p:tag name="KSO_WM_UNIT_LAYERLEVEL" val="1_1_1"/>
  <p:tag name="KSO_WM_UNIT_VALUE" val="11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a*1_2_1"/>
  <p:tag name="KSO_WM_UNIT_NOCLEAR" val="0"/>
  <p:tag name="KSO_WM_UNIT_DIAGRAM_ISNUMVISUAL" val="0"/>
  <p:tag name="KSO_WM_UNIT_DIAGRAM_ISREFERUNIT" val="0"/>
  <p:tag name="KSO_WM_UNIT_PRESET_TEXT" val="LOREM IPSUM"/>
  <p:tag name="KSO_WM_UNIT_TEXT_FILL_FORE_SCHEMECOLOR_INDEX" val="13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UNIT_TYPE" val="l_h_f"/>
  <p:tag name="KSO_WM_UNIT_INDEX" val="1_2_1"/>
  <p:tag name="KSO_WM_UNIT_LAYERLEVEL" val="1_1_1"/>
  <p:tag name="KSO_WM_UNIT_VALUE" val="52"/>
  <p:tag name="KSO_WM_UNIT_HIGHLIGHT" val="0"/>
  <p:tag name="KSO_WM_UNIT_COMPATIBLE" val="0"/>
  <p:tag name="KSO_WM_TEMPLATE_CATEGORY" val="custom"/>
  <p:tag name="KSO_WM_TEMPLATE_INDEX" val="20177430"/>
  <p:tag name="KSO_WM_DIAGRAM_GROUP_CODE" val="l1-1"/>
  <p:tag name="KSO_WM_UNIT_ID" val="custom20177430_5*l_h_f*1_2_1"/>
  <p:tag name="KSO_WM_UNIT_NOCLEAR" val="0"/>
  <p:tag name="KSO_WM_UNIT_DIAGRAM_ISNUMVISUAL" val="0"/>
  <p:tag name="KSO_WM_UNIT_DIAGRAM_ISREFERUNIT" val="0"/>
  <p:tag name="KSO_WM_UNIT_PRESET_TEXT" val="Lorem ipsum dolor sit amet, consectetur adipisicing elit."/>
  <p:tag name="KSO_WM_UNIT_TEXT_FILL_FORE_SCHEMECOLOR_INDEX" val="13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主题">
  <a:themeElements>
    <a:clrScheme name="配色方案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143163"/>
      </a:accent1>
      <a:accent2>
        <a:srgbClr val="2354AD"/>
      </a:accent2>
      <a:accent3>
        <a:srgbClr val="C3D4F3"/>
      </a:accent3>
      <a:accent4>
        <a:srgbClr val="C2C2C2"/>
      </a:accent4>
      <a:accent5>
        <a:srgbClr val="F2F2F2"/>
      </a:accent5>
      <a:accent6>
        <a:srgbClr val="C5E0B3"/>
      </a:accent6>
      <a:hlink>
        <a:srgbClr val="0563C1"/>
      </a:hlink>
      <a:folHlink>
        <a:srgbClr val="954F72"/>
      </a:folHlink>
    </a:clrScheme>
    <a:fontScheme name="v01qqhs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Presentation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uying</dc:creator>
  <cp:lastModifiedBy>crystal</cp:lastModifiedBy>
  <dcterms:created xsi:type="dcterms:W3CDTF">2019-08-31T08:53:00Z</dcterms:created>
  <dcterms:modified xsi:type="dcterms:W3CDTF">2025-01-01T21:38:42Z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1033-11.2.0.10382</vt:lpwstr>
  </property>
  <property fmtid="{D5CDD505-2E9C-101B-9397-08002B2CF9AE}" pid="3" name="ICV">
    <vt:lpwstr>4810407809a4498a9101aba6462a0dc5</vt:lpwstr>
  </property>
</Properties>
</file>